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496" r:id="rId3"/>
    <p:sldId id="487" r:id="rId4"/>
    <p:sldId id="433" r:id="rId5"/>
    <p:sldId id="498" r:id="rId6"/>
    <p:sldId id="450" r:id="rId7"/>
    <p:sldId id="476" r:id="rId8"/>
    <p:sldId id="457" r:id="rId9"/>
    <p:sldId id="480" r:id="rId10"/>
    <p:sldId id="482" r:id="rId11"/>
    <p:sldId id="483" r:id="rId12"/>
    <p:sldId id="484" r:id="rId13"/>
    <p:sldId id="463" r:id="rId14"/>
    <p:sldId id="481" r:id="rId15"/>
    <p:sldId id="479" r:id="rId16"/>
    <p:sldId id="491" r:id="rId17"/>
    <p:sldId id="453" r:id="rId18"/>
    <p:sldId id="471" r:id="rId19"/>
    <p:sldId id="472" r:id="rId20"/>
    <p:sldId id="473" r:id="rId21"/>
    <p:sldId id="497" r:id="rId22"/>
    <p:sldId id="492" r:id="rId23"/>
    <p:sldId id="494" r:id="rId24"/>
    <p:sldId id="493" r:id="rId25"/>
    <p:sldId id="495" r:id="rId26"/>
    <p:sldId id="4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11"/>
    <p:restoredTop sz="94678"/>
  </p:normalViewPr>
  <p:slideViewPr>
    <p:cSldViewPr snapToGrid="0" snapToObjects="1" showGuides="1">
      <p:cViewPr varScale="1">
        <p:scale>
          <a:sx n="108" d="100"/>
          <a:sy n="108" d="100"/>
        </p:scale>
        <p:origin x="-4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B2DE-EC34-48EF-AA2A-595D3516DD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9EDB1FCF-8FC9-4B33-AD49-8983E060A616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Ley 51 del 27 de Diciembre 2005</a:t>
          </a:r>
          <a:endParaRPr lang="es-PA" dirty="0"/>
        </a:p>
      </dgm:t>
    </dgm:pt>
    <dgm:pt modelId="{ECF3E3C1-1802-4853-8CD0-1E65C87AE88B}" type="parTrans" cxnId="{8AB4F5B0-8A45-4590-9915-D76605E6CF29}">
      <dgm:prSet/>
      <dgm:spPr/>
      <dgm:t>
        <a:bodyPr/>
        <a:lstStyle/>
        <a:p>
          <a:endParaRPr lang="es-PA"/>
        </a:p>
      </dgm:t>
    </dgm:pt>
    <dgm:pt modelId="{C2B6E7C7-1F4B-43EC-B726-C46A332C1AA4}" type="sibTrans" cxnId="{8AB4F5B0-8A45-4590-9915-D76605E6CF29}">
      <dgm:prSet/>
      <dgm:spPr/>
      <dgm:t>
        <a:bodyPr/>
        <a:lstStyle/>
        <a:p>
          <a:endParaRPr lang="es-PA"/>
        </a:p>
      </dgm:t>
    </dgm:pt>
    <dgm:pt modelId="{58381943-33B3-4770-885D-8635F2DAA636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Junta Directiva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5A1B13-B914-49E4-90DE-618F1371C44E}" type="parTrans" cxnId="{F6DF1A2F-196F-49DC-8B59-68B489A7ABF3}">
      <dgm:prSet/>
      <dgm:spPr/>
      <dgm:t>
        <a:bodyPr/>
        <a:lstStyle/>
        <a:p>
          <a:endParaRPr lang="es-PA"/>
        </a:p>
      </dgm:t>
    </dgm:pt>
    <dgm:pt modelId="{90857807-97DC-47EE-AD2F-F0762F016251}" type="sibTrans" cxnId="{F6DF1A2F-196F-49DC-8B59-68B489A7ABF3}">
      <dgm:prSet/>
      <dgm:spPr/>
      <dgm:t>
        <a:bodyPr/>
        <a:lstStyle/>
        <a:p>
          <a:endParaRPr lang="es-PA"/>
        </a:p>
      </dgm:t>
    </dgm:pt>
    <dgm:pt modelId="{E47241E2-7E7E-4593-8B81-692A618D5806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Capitulo VII Financiamiento - Constitución de las Reservas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4D6659-3126-41C0-B5FE-7F52E6D04A3C}" type="parTrans" cxnId="{D71C29BD-2EE0-4E19-994F-4662B3A96168}">
      <dgm:prSet/>
      <dgm:spPr/>
      <dgm:t>
        <a:bodyPr/>
        <a:lstStyle/>
        <a:p>
          <a:endParaRPr lang="es-PA"/>
        </a:p>
      </dgm:t>
    </dgm:pt>
    <dgm:pt modelId="{0919DD1B-2DDF-4AEB-9370-CC5F256FC20F}" type="sibTrans" cxnId="{D71C29BD-2EE0-4E19-994F-4662B3A96168}">
      <dgm:prSet/>
      <dgm:spPr/>
      <dgm:t>
        <a:bodyPr/>
        <a:lstStyle/>
        <a:p>
          <a:endParaRPr lang="es-PA"/>
        </a:p>
      </dgm:t>
    </dgm:pt>
    <dgm:pt modelId="{36E95D7F-4B8E-4017-AE15-A0088DC88AB5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Capitulo IX Inversión – Opciones y Limites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DB5BE0-D638-4739-89AA-39C1C9165450}" type="parTrans" cxnId="{5E9BEA96-8C2B-49A5-B20F-E5A10AE62F05}">
      <dgm:prSet/>
      <dgm:spPr/>
      <dgm:t>
        <a:bodyPr/>
        <a:lstStyle/>
        <a:p>
          <a:endParaRPr lang="es-PA"/>
        </a:p>
      </dgm:t>
    </dgm:pt>
    <dgm:pt modelId="{CD5C4134-725E-42E8-8C62-533CEFC3099D}" type="sibTrans" cxnId="{5E9BEA96-8C2B-49A5-B20F-E5A10AE62F05}">
      <dgm:prSet/>
      <dgm:spPr/>
      <dgm:t>
        <a:bodyPr/>
        <a:lstStyle/>
        <a:p>
          <a:endParaRPr lang="es-PA"/>
        </a:p>
      </dgm:t>
    </dgm:pt>
    <dgm:pt modelId="{530853AA-D88E-4CB4-B468-E955C8F0E89E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Reglamento para la Inversión de los Fondos de Reserva de la Caja del Seguro Social – Gaceta Oficial No. 25,835 del 16 de Julio 2007</a:t>
          </a:r>
        </a:p>
      </dgm:t>
    </dgm:pt>
    <dgm:pt modelId="{FA348A06-A694-433A-BF76-3FBEF9890A6D}" type="parTrans" cxnId="{5E8BD1EA-EF95-4408-9523-A003C3F56E28}">
      <dgm:prSet/>
      <dgm:spPr/>
      <dgm:t>
        <a:bodyPr/>
        <a:lstStyle/>
        <a:p>
          <a:endParaRPr lang="es-PA"/>
        </a:p>
      </dgm:t>
    </dgm:pt>
    <dgm:pt modelId="{B3BDFA43-F795-40A6-AD44-4B883C699666}" type="sibTrans" cxnId="{5E8BD1EA-EF95-4408-9523-A003C3F56E28}">
      <dgm:prSet/>
      <dgm:spPr/>
      <dgm:t>
        <a:bodyPr/>
        <a:lstStyle/>
        <a:p>
          <a:endParaRPr lang="es-PA"/>
        </a:p>
      </dgm:t>
    </dgm:pt>
    <dgm:pt modelId="{998982CF-23A2-460B-9695-497526D133A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Ley de Presupuesto General del Estado</a:t>
          </a:r>
        </a:p>
      </dgm:t>
    </dgm:pt>
    <dgm:pt modelId="{07298554-D88A-4850-85B6-E5624B7065F8}" type="parTrans" cxnId="{8F51B4AA-AE2B-44C5-9E55-1B78C72820E3}">
      <dgm:prSet/>
      <dgm:spPr/>
      <dgm:t>
        <a:bodyPr/>
        <a:lstStyle/>
        <a:p>
          <a:endParaRPr lang="es-PA"/>
        </a:p>
      </dgm:t>
    </dgm:pt>
    <dgm:pt modelId="{61F903CD-1B2A-4231-A51C-D75523AA861D}" type="sibTrans" cxnId="{8F51B4AA-AE2B-44C5-9E55-1B78C72820E3}">
      <dgm:prSet/>
      <dgm:spPr/>
      <dgm:t>
        <a:bodyPr/>
        <a:lstStyle/>
        <a:p>
          <a:endParaRPr lang="es-PA"/>
        </a:p>
      </dgm:t>
    </dgm:pt>
    <dgm:pt modelId="{B6961463-B7F8-4B72-A498-D1AF4BDEAD99}">
      <dgm:prSet/>
      <dgm:spPr>
        <a:noFill/>
      </dgm:spPr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Articulo 2, 28 y 41, Ley 51 de Diciembre 2005</a:t>
          </a:r>
        </a:p>
      </dgm:t>
    </dgm:pt>
    <dgm:pt modelId="{11889E8C-8A98-476C-B92A-DBBE85BB5CE3}" type="parTrans" cxnId="{F683AD55-C1BA-468E-B625-6156F8380C2F}">
      <dgm:prSet/>
      <dgm:spPr/>
    </dgm:pt>
    <dgm:pt modelId="{CF712F1A-84EA-4B7A-810B-C2540AB3E1A5}" type="sibTrans" cxnId="{F683AD55-C1BA-468E-B625-6156F8380C2F}">
      <dgm:prSet/>
      <dgm:spPr/>
    </dgm:pt>
    <dgm:pt modelId="{E97C31BD-8148-4614-9A6D-A2C3BC8D2FAE}" type="pres">
      <dgm:prSet presAssocID="{CB59B2DE-EC34-48EF-AA2A-595D3516D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F7AFA06B-0ACC-4BDD-9E27-25B28F34E93B}" type="pres">
      <dgm:prSet presAssocID="{9EDB1FCF-8FC9-4B33-AD49-8983E060A61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C5E598E-ED6D-4B2E-875B-EA5043D76750}" type="pres">
      <dgm:prSet presAssocID="{9EDB1FCF-8FC9-4B33-AD49-8983E060A61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8DBC77F0-54A8-475A-833A-6CEB4DA76825}" type="pres">
      <dgm:prSet presAssocID="{530853AA-D88E-4CB4-B468-E955C8F0E89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EF5B70E-40C4-4A93-BBD2-17366E734238}" type="pres">
      <dgm:prSet presAssocID="{B3BDFA43-F795-40A6-AD44-4B883C699666}" presName="spacer" presStyleCnt="0"/>
      <dgm:spPr/>
    </dgm:pt>
    <dgm:pt modelId="{38F4010C-CF7F-435E-9BB9-21965945C272}" type="pres">
      <dgm:prSet presAssocID="{998982CF-23A2-460B-9695-497526D133A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12935BD1-88F1-4243-988B-EB6648CFA582}" type="pres">
      <dgm:prSet presAssocID="{998982CF-23A2-460B-9695-497526D133A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5E9BEA96-8C2B-49A5-B20F-E5A10AE62F05}" srcId="{9EDB1FCF-8FC9-4B33-AD49-8983E060A616}" destId="{36E95D7F-4B8E-4017-AE15-A0088DC88AB5}" srcOrd="2" destOrd="0" parTransId="{D7DB5BE0-D638-4739-89AA-39C1C9165450}" sibTransId="{CD5C4134-725E-42E8-8C62-533CEFC3099D}"/>
    <dgm:cxn modelId="{61F723C9-3B7F-4DF6-85C8-9E9720D0E949}" type="presOf" srcId="{58381943-33B3-4770-885D-8635F2DAA636}" destId="{9C5E598E-ED6D-4B2E-875B-EA5043D76750}" srcOrd="0" destOrd="0" presId="urn:microsoft.com/office/officeart/2005/8/layout/vList2"/>
    <dgm:cxn modelId="{D71C29BD-2EE0-4E19-994F-4662B3A96168}" srcId="{9EDB1FCF-8FC9-4B33-AD49-8983E060A616}" destId="{E47241E2-7E7E-4593-8B81-692A618D5806}" srcOrd="1" destOrd="0" parTransId="{1C4D6659-3126-41C0-B5FE-7F52E6D04A3C}" sibTransId="{0919DD1B-2DDF-4AEB-9370-CC5F256FC20F}"/>
    <dgm:cxn modelId="{70F62575-9BBA-431F-A996-94DC13689F45}" type="presOf" srcId="{998982CF-23A2-460B-9695-497526D133A7}" destId="{38F4010C-CF7F-435E-9BB9-21965945C272}" srcOrd="0" destOrd="0" presId="urn:microsoft.com/office/officeart/2005/8/layout/vList2"/>
    <dgm:cxn modelId="{5E8BD1EA-EF95-4408-9523-A003C3F56E28}" srcId="{CB59B2DE-EC34-48EF-AA2A-595D3516DD5E}" destId="{530853AA-D88E-4CB4-B468-E955C8F0E89E}" srcOrd="1" destOrd="0" parTransId="{FA348A06-A694-433A-BF76-3FBEF9890A6D}" sibTransId="{B3BDFA43-F795-40A6-AD44-4B883C699666}"/>
    <dgm:cxn modelId="{A0C7BB2E-9EE2-4227-97C0-056AA304F81A}" type="presOf" srcId="{530853AA-D88E-4CB4-B468-E955C8F0E89E}" destId="{8DBC77F0-54A8-475A-833A-6CEB4DA76825}" srcOrd="0" destOrd="0" presId="urn:microsoft.com/office/officeart/2005/8/layout/vList2"/>
    <dgm:cxn modelId="{8F51B4AA-AE2B-44C5-9E55-1B78C72820E3}" srcId="{CB59B2DE-EC34-48EF-AA2A-595D3516DD5E}" destId="{998982CF-23A2-460B-9695-497526D133A7}" srcOrd="2" destOrd="0" parTransId="{07298554-D88A-4850-85B6-E5624B7065F8}" sibTransId="{61F903CD-1B2A-4231-A51C-D75523AA861D}"/>
    <dgm:cxn modelId="{91B25790-B285-4FCF-8561-AF5C622B17A6}" type="presOf" srcId="{E47241E2-7E7E-4593-8B81-692A618D5806}" destId="{9C5E598E-ED6D-4B2E-875B-EA5043D76750}" srcOrd="0" destOrd="1" presId="urn:microsoft.com/office/officeart/2005/8/layout/vList2"/>
    <dgm:cxn modelId="{F6DF1A2F-196F-49DC-8B59-68B489A7ABF3}" srcId="{9EDB1FCF-8FC9-4B33-AD49-8983E060A616}" destId="{58381943-33B3-4770-885D-8635F2DAA636}" srcOrd="0" destOrd="0" parTransId="{365A1B13-B914-49E4-90DE-618F1371C44E}" sibTransId="{90857807-97DC-47EE-AD2F-F0762F016251}"/>
    <dgm:cxn modelId="{9B5BF2C0-FC63-456A-A054-2A12B319B2D2}" type="presOf" srcId="{36E95D7F-4B8E-4017-AE15-A0088DC88AB5}" destId="{9C5E598E-ED6D-4B2E-875B-EA5043D76750}" srcOrd="0" destOrd="2" presId="urn:microsoft.com/office/officeart/2005/8/layout/vList2"/>
    <dgm:cxn modelId="{8AB4F5B0-8A45-4590-9915-D76605E6CF29}" srcId="{CB59B2DE-EC34-48EF-AA2A-595D3516DD5E}" destId="{9EDB1FCF-8FC9-4B33-AD49-8983E060A616}" srcOrd="0" destOrd="0" parTransId="{ECF3E3C1-1802-4853-8CD0-1E65C87AE88B}" sibTransId="{C2B6E7C7-1F4B-43EC-B726-C46A332C1AA4}"/>
    <dgm:cxn modelId="{BD72E321-1FB2-4078-A373-F13FEA935773}" type="presOf" srcId="{CB59B2DE-EC34-48EF-AA2A-595D3516DD5E}" destId="{E97C31BD-8148-4614-9A6D-A2C3BC8D2FAE}" srcOrd="0" destOrd="0" presId="urn:microsoft.com/office/officeart/2005/8/layout/vList2"/>
    <dgm:cxn modelId="{F3A6D979-A8D4-49DA-B8E8-2A7880949723}" type="presOf" srcId="{9EDB1FCF-8FC9-4B33-AD49-8983E060A616}" destId="{F7AFA06B-0ACC-4BDD-9E27-25B28F34E93B}" srcOrd="0" destOrd="0" presId="urn:microsoft.com/office/officeart/2005/8/layout/vList2"/>
    <dgm:cxn modelId="{F683AD55-C1BA-468E-B625-6156F8380C2F}" srcId="{998982CF-23A2-460B-9695-497526D133A7}" destId="{B6961463-B7F8-4B72-A498-D1AF4BDEAD99}" srcOrd="0" destOrd="0" parTransId="{11889E8C-8A98-476C-B92A-DBBE85BB5CE3}" sibTransId="{CF712F1A-84EA-4B7A-810B-C2540AB3E1A5}"/>
    <dgm:cxn modelId="{81BC5900-1168-4201-A365-BA5EFF7069DA}" type="presOf" srcId="{B6961463-B7F8-4B72-A498-D1AF4BDEAD99}" destId="{12935BD1-88F1-4243-988B-EB6648CFA582}" srcOrd="0" destOrd="0" presId="urn:microsoft.com/office/officeart/2005/8/layout/vList2"/>
    <dgm:cxn modelId="{9FFC5A5D-0BEE-423B-8B98-2555BD87952F}" type="presParOf" srcId="{E97C31BD-8148-4614-9A6D-A2C3BC8D2FAE}" destId="{F7AFA06B-0ACC-4BDD-9E27-25B28F34E93B}" srcOrd="0" destOrd="0" presId="urn:microsoft.com/office/officeart/2005/8/layout/vList2"/>
    <dgm:cxn modelId="{6A636C0C-93AD-4D72-ABA1-74BFD0465762}" type="presParOf" srcId="{E97C31BD-8148-4614-9A6D-A2C3BC8D2FAE}" destId="{9C5E598E-ED6D-4B2E-875B-EA5043D76750}" srcOrd="1" destOrd="0" presId="urn:microsoft.com/office/officeart/2005/8/layout/vList2"/>
    <dgm:cxn modelId="{BBEAA42F-E7B9-453D-88A0-E09408D670EB}" type="presParOf" srcId="{E97C31BD-8148-4614-9A6D-A2C3BC8D2FAE}" destId="{8DBC77F0-54A8-475A-833A-6CEB4DA76825}" srcOrd="2" destOrd="0" presId="urn:microsoft.com/office/officeart/2005/8/layout/vList2"/>
    <dgm:cxn modelId="{F5791A45-B7C2-4609-A978-44D889CEEA15}" type="presParOf" srcId="{E97C31BD-8148-4614-9A6D-A2C3BC8D2FAE}" destId="{6EF5B70E-40C4-4A93-BBD2-17366E734238}" srcOrd="3" destOrd="0" presId="urn:microsoft.com/office/officeart/2005/8/layout/vList2"/>
    <dgm:cxn modelId="{3A7996BD-6B83-44AE-94FF-E9761587361E}" type="presParOf" srcId="{E97C31BD-8148-4614-9A6D-A2C3BC8D2FAE}" destId="{38F4010C-CF7F-435E-9BB9-21965945C272}" srcOrd="4" destOrd="0" presId="urn:microsoft.com/office/officeart/2005/8/layout/vList2"/>
    <dgm:cxn modelId="{43DFED26-1286-41B9-AD2C-90F0B4693D1A}" type="presParOf" srcId="{E97C31BD-8148-4614-9A6D-A2C3BC8D2FAE}" destId="{12935BD1-88F1-4243-988B-EB6648CFA58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23FB325-9384-491A-A60B-97C775BEE32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7D6FA9B2-4D97-4465-B94E-1ADBE008B5F4}">
      <dgm:prSet phldrT="[Texto]" custT="1"/>
      <dgm:spPr/>
      <dgm:t>
        <a:bodyPr/>
        <a:lstStyle/>
        <a:p>
          <a:r>
            <a:rPr lang="es-PA" altLang="es-P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Asesorar a la Dirección General en materia de inversiones entre los diferentes tipos de instrumentos financieros permitidos por la Ley 51.</a:t>
          </a:r>
          <a:endParaRPr lang="es-P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EF555-FE65-4AEC-B60F-5FC7B14CF0A2}" type="parTrans" cxnId="{BE9C021A-6945-49C7-83C8-956576026FF8}">
      <dgm:prSet/>
      <dgm:spPr/>
      <dgm:t>
        <a:bodyPr/>
        <a:lstStyle/>
        <a:p>
          <a:endParaRPr lang="es-PA"/>
        </a:p>
      </dgm:t>
    </dgm:pt>
    <dgm:pt modelId="{104B48EE-C24B-43C4-AFCF-D42FEDF08BCE}" type="sibTrans" cxnId="{BE9C021A-6945-49C7-83C8-956576026FF8}">
      <dgm:prSet/>
      <dgm:spPr/>
      <dgm:t>
        <a:bodyPr/>
        <a:lstStyle/>
        <a:p>
          <a:endParaRPr lang="es-PA"/>
        </a:p>
      </dgm:t>
    </dgm:pt>
    <dgm:pt modelId="{FAFE07DD-6519-469B-9EA4-D30E2EBBE274}">
      <dgm:prSet custT="1"/>
      <dgm:spPr/>
      <dgm:t>
        <a:bodyPr/>
        <a:lstStyle/>
        <a:p>
          <a:r>
            <a:rPr lang="es-P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Recomendar las mejores alternativas de inversión de mayor impacto económico y social del país. </a:t>
          </a:r>
          <a:endParaRPr lang="es-P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898CD-1E46-405F-B867-C5B87EAF13FE}" type="parTrans" cxnId="{6012C3DF-E0EE-48A7-BCF6-6A71373D2A67}">
      <dgm:prSet/>
      <dgm:spPr/>
      <dgm:t>
        <a:bodyPr/>
        <a:lstStyle/>
        <a:p>
          <a:endParaRPr lang="es-PA"/>
        </a:p>
      </dgm:t>
    </dgm:pt>
    <dgm:pt modelId="{B174DCFB-8027-4E71-9165-60AC7CFBD885}" type="sibTrans" cxnId="{6012C3DF-E0EE-48A7-BCF6-6A71373D2A67}">
      <dgm:prSet/>
      <dgm:spPr/>
      <dgm:t>
        <a:bodyPr/>
        <a:lstStyle/>
        <a:p>
          <a:endParaRPr lang="es-PA"/>
        </a:p>
      </dgm:t>
    </dgm:pt>
    <dgm:pt modelId="{3FD08FFD-28F3-40E8-949F-EF22CA2825B0}">
      <dgm:prSet custT="1"/>
      <dgm:spPr/>
      <dgm:t>
        <a:bodyPr/>
        <a:lstStyle/>
        <a:p>
          <a:r>
            <a:rPr lang="es-P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Identificar la mejor relación riesgo – retorno de las inversiones.</a:t>
          </a:r>
        </a:p>
      </dgm:t>
    </dgm:pt>
    <dgm:pt modelId="{C7ADA197-D6A6-49BB-8DEC-1D48C933F3B8}" type="parTrans" cxnId="{B0039DBC-476D-4CF8-9595-F8048312612A}">
      <dgm:prSet/>
      <dgm:spPr/>
      <dgm:t>
        <a:bodyPr/>
        <a:lstStyle/>
        <a:p>
          <a:endParaRPr lang="es-PA"/>
        </a:p>
      </dgm:t>
    </dgm:pt>
    <dgm:pt modelId="{B2A8AC92-20A2-4068-BCD2-2C9251BF1279}" type="sibTrans" cxnId="{B0039DBC-476D-4CF8-9595-F8048312612A}">
      <dgm:prSet/>
      <dgm:spPr/>
      <dgm:t>
        <a:bodyPr/>
        <a:lstStyle/>
        <a:p>
          <a:endParaRPr lang="es-PA"/>
        </a:p>
      </dgm:t>
    </dgm:pt>
    <dgm:pt modelId="{D3984827-BC70-4B5B-B9B8-5EB280DE7387}" type="pres">
      <dgm:prSet presAssocID="{323FB325-9384-491A-A60B-97C775BEE3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7B873A0A-FB04-4814-8BCE-46FDB80C8362}" type="pres">
      <dgm:prSet presAssocID="{7D6FA9B2-4D97-4465-B94E-1ADBE008B5F4}" presName="composite" presStyleCnt="0"/>
      <dgm:spPr/>
    </dgm:pt>
    <dgm:pt modelId="{6879CD1B-19AE-4B1E-A4CD-9E9AF9785B5A}" type="pres">
      <dgm:prSet presAssocID="{7D6FA9B2-4D97-4465-B94E-1ADBE008B5F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486653C-30EF-492C-9D05-3E1E20E700FB}" type="pres">
      <dgm:prSet presAssocID="{7D6FA9B2-4D97-4465-B94E-1ADBE008B5F4}" presName="rect2" presStyleLbl="fgImgPlace1" presStyleIdx="0" presStyleCnt="3"/>
      <dgm:spPr>
        <a:solidFill>
          <a:schemeClr val="accent5">
            <a:lumMod val="75000"/>
          </a:schemeClr>
        </a:solidFill>
      </dgm:spPr>
    </dgm:pt>
    <dgm:pt modelId="{45D17180-296B-4A08-B770-C20FAAD76909}" type="pres">
      <dgm:prSet presAssocID="{104B48EE-C24B-43C4-AFCF-D42FEDF08BCE}" presName="sibTrans" presStyleCnt="0"/>
      <dgm:spPr/>
    </dgm:pt>
    <dgm:pt modelId="{80F35ECF-D8AD-4569-A956-C60C5ABE5624}" type="pres">
      <dgm:prSet presAssocID="{FAFE07DD-6519-469B-9EA4-D30E2EBBE274}" presName="composite" presStyleCnt="0"/>
      <dgm:spPr/>
    </dgm:pt>
    <dgm:pt modelId="{B43F22CA-660B-4594-B59B-BF74676C4F74}" type="pres">
      <dgm:prSet presAssocID="{FAFE07DD-6519-469B-9EA4-D30E2EBBE27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59A2A6B-0AD9-4D9E-965C-EC8F9DC6846B}" type="pres">
      <dgm:prSet presAssocID="{FAFE07DD-6519-469B-9EA4-D30E2EBBE274}" presName="rect2" presStyleLbl="fgImgPlace1" presStyleIdx="1" presStyleCnt="3"/>
      <dgm:spPr>
        <a:solidFill>
          <a:schemeClr val="accent5">
            <a:lumMod val="75000"/>
          </a:schemeClr>
        </a:solidFill>
      </dgm:spPr>
    </dgm:pt>
    <dgm:pt modelId="{09AA8697-AF77-47D9-8C8A-F724FDE741C2}" type="pres">
      <dgm:prSet presAssocID="{B174DCFB-8027-4E71-9165-60AC7CFBD885}" presName="sibTrans" presStyleCnt="0"/>
      <dgm:spPr/>
    </dgm:pt>
    <dgm:pt modelId="{A8481063-11AB-45AB-9640-D843590CFA41}" type="pres">
      <dgm:prSet presAssocID="{3FD08FFD-28F3-40E8-949F-EF22CA2825B0}" presName="composite" presStyleCnt="0"/>
      <dgm:spPr/>
    </dgm:pt>
    <dgm:pt modelId="{833EC30E-F78A-44BC-BEF4-C2DAD029387C}" type="pres">
      <dgm:prSet presAssocID="{3FD08FFD-28F3-40E8-949F-EF22CA2825B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21BEBD3-5C11-4F74-9857-6108577AF81C}" type="pres">
      <dgm:prSet presAssocID="{3FD08FFD-28F3-40E8-949F-EF22CA2825B0}" presName="rect2" presStyleLbl="fgImgPlace1" presStyleIdx="2" presStyleCnt="3"/>
      <dgm:spPr>
        <a:solidFill>
          <a:schemeClr val="accent5">
            <a:lumMod val="75000"/>
          </a:schemeClr>
        </a:solidFill>
      </dgm:spPr>
    </dgm:pt>
  </dgm:ptLst>
  <dgm:cxnLst>
    <dgm:cxn modelId="{65429112-2F23-49C8-ABA6-AA29EBB4FC2A}" type="presOf" srcId="{7D6FA9B2-4D97-4465-B94E-1ADBE008B5F4}" destId="{6879CD1B-19AE-4B1E-A4CD-9E9AF9785B5A}" srcOrd="0" destOrd="0" presId="urn:microsoft.com/office/officeart/2008/layout/PictureStrips"/>
    <dgm:cxn modelId="{FC7BA43E-9827-4F9B-87D7-D9749266F9F5}" type="presOf" srcId="{3FD08FFD-28F3-40E8-949F-EF22CA2825B0}" destId="{833EC30E-F78A-44BC-BEF4-C2DAD029387C}" srcOrd="0" destOrd="0" presId="urn:microsoft.com/office/officeart/2008/layout/PictureStrips"/>
    <dgm:cxn modelId="{B0039DBC-476D-4CF8-9595-F8048312612A}" srcId="{323FB325-9384-491A-A60B-97C775BEE321}" destId="{3FD08FFD-28F3-40E8-949F-EF22CA2825B0}" srcOrd="2" destOrd="0" parTransId="{C7ADA197-D6A6-49BB-8DEC-1D48C933F3B8}" sibTransId="{B2A8AC92-20A2-4068-BCD2-2C9251BF1279}"/>
    <dgm:cxn modelId="{BE9C021A-6945-49C7-83C8-956576026FF8}" srcId="{323FB325-9384-491A-A60B-97C775BEE321}" destId="{7D6FA9B2-4D97-4465-B94E-1ADBE008B5F4}" srcOrd="0" destOrd="0" parTransId="{FFAEF555-FE65-4AEC-B60F-5FC7B14CF0A2}" sibTransId="{104B48EE-C24B-43C4-AFCF-D42FEDF08BCE}"/>
    <dgm:cxn modelId="{6012C3DF-E0EE-48A7-BCF6-6A71373D2A67}" srcId="{323FB325-9384-491A-A60B-97C775BEE321}" destId="{FAFE07DD-6519-469B-9EA4-D30E2EBBE274}" srcOrd="1" destOrd="0" parTransId="{B0C898CD-1E46-405F-B867-C5B87EAF13FE}" sibTransId="{B174DCFB-8027-4E71-9165-60AC7CFBD885}"/>
    <dgm:cxn modelId="{AED3A50F-E103-4EA2-BED1-BF875F272D88}" type="presOf" srcId="{FAFE07DD-6519-469B-9EA4-D30E2EBBE274}" destId="{B43F22CA-660B-4594-B59B-BF74676C4F74}" srcOrd="0" destOrd="0" presId="urn:microsoft.com/office/officeart/2008/layout/PictureStrips"/>
    <dgm:cxn modelId="{2B4E9D57-9199-4388-8D02-3BB7440663A5}" type="presOf" srcId="{323FB325-9384-491A-A60B-97C775BEE321}" destId="{D3984827-BC70-4B5B-B9B8-5EB280DE7387}" srcOrd="0" destOrd="0" presId="urn:microsoft.com/office/officeart/2008/layout/PictureStrips"/>
    <dgm:cxn modelId="{BADA932E-31FD-4239-A8F3-F980586680B9}" type="presParOf" srcId="{D3984827-BC70-4B5B-B9B8-5EB280DE7387}" destId="{7B873A0A-FB04-4814-8BCE-46FDB80C8362}" srcOrd="0" destOrd="0" presId="urn:microsoft.com/office/officeart/2008/layout/PictureStrips"/>
    <dgm:cxn modelId="{886BC659-3D5E-4C14-8AA5-C46E9E574661}" type="presParOf" srcId="{7B873A0A-FB04-4814-8BCE-46FDB80C8362}" destId="{6879CD1B-19AE-4B1E-A4CD-9E9AF9785B5A}" srcOrd="0" destOrd="0" presId="urn:microsoft.com/office/officeart/2008/layout/PictureStrips"/>
    <dgm:cxn modelId="{C5A739D9-C343-4F38-82B3-5997BF46411A}" type="presParOf" srcId="{7B873A0A-FB04-4814-8BCE-46FDB80C8362}" destId="{A486653C-30EF-492C-9D05-3E1E20E700FB}" srcOrd="1" destOrd="0" presId="urn:microsoft.com/office/officeart/2008/layout/PictureStrips"/>
    <dgm:cxn modelId="{EE0223A1-769F-4B03-9D1D-059A02C95625}" type="presParOf" srcId="{D3984827-BC70-4B5B-B9B8-5EB280DE7387}" destId="{45D17180-296B-4A08-B770-C20FAAD76909}" srcOrd="1" destOrd="0" presId="urn:microsoft.com/office/officeart/2008/layout/PictureStrips"/>
    <dgm:cxn modelId="{F31D0A6A-7A6A-4C9E-98EE-577FE8E0311C}" type="presParOf" srcId="{D3984827-BC70-4B5B-B9B8-5EB280DE7387}" destId="{80F35ECF-D8AD-4569-A956-C60C5ABE5624}" srcOrd="2" destOrd="0" presId="urn:microsoft.com/office/officeart/2008/layout/PictureStrips"/>
    <dgm:cxn modelId="{648C504C-9A9E-487A-92D7-F7ACE235380D}" type="presParOf" srcId="{80F35ECF-D8AD-4569-A956-C60C5ABE5624}" destId="{B43F22CA-660B-4594-B59B-BF74676C4F74}" srcOrd="0" destOrd="0" presId="urn:microsoft.com/office/officeart/2008/layout/PictureStrips"/>
    <dgm:cxn modelId="{1EF7462B-EA2D-4C55-989C-32ABD709D1CC}" type="presParOf" srcId="{80F35ECF-D8AD-4569-A956-C60C5ABE5624}" destId="{659A2A6B-0AD9-4D9E-965C-EC8F9DC6846B}" srcOrd="1" destOrd="0" presId="urn:microsoft.com/office/officeart/2008/layout/PictureStrips"/>
    <dgm:cxn modelId="{F2F01BC2-C244-4F04-B918-9D1342090B74}" type="presParOf" srcId="{D3984827-BC70-4B5B-B9B8-5EB280DE7387}" destId="{09AA8697-AF77-47D9-8C8A-F724FDE741C2}" srcOrd="3" destOrd="0" presId="urn:microsoft.com/office/officeart/2008/layout/PictureStrips"/>
    <dgm:cxn modelId="{821A561C-F26E-4C2F-BF68-C1F2C9D78C93}" type="presParOf" srcId="{D3984827-BC70-4B5B-B9B8-5EB280DE7387}" destId="{A8481063-11AB-45AB-9640-D843590CFA41}" srcOrd="4" destOrd="0" presId="urn:microsoft.com/office/officeart/2008/layout/PictureStrips"/>
    <dgm:cxn modelId="{BF544EDA-B444-4DD9-98AA-25F55F98AB2E}" type="presParOf" srcId="{A8481063-11AB-45AB-9640-D843590CFA41}" destId="{833EC30E-F78A-44BC-BEF4-C2DAD029387C}" srcOrd="0" destOrd="0" presId="urn:microsoft.com/office/officeart/2008/layout/PictureStrips"/>
    <dgm:cxn modelId="{5DB6D5DF-18AC-46AC-B47A-E81169D29250}" type="presParOf" srcId="{A8481063-11AB-45AB-9640-D843590CFA41}" destId="{B21BEBD3-5C11-4F74-9857-6108577AF8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FE23E1-6E5D-4CE6-9C3A-6C9D8BD5DBF4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5F926FE1-0CDA-46A5-BAA2-A73D460B71DD}">
      <dgm:prSet phldrT="[Texto]"/>
      <dgm:spPr/>
      <dgm:t>
        <a:bodyPr/>
        <a:lstStyle/>
        <a:p>
          <a:r>
            <a:rPr lang="es-PA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UTEI</a:t>
          </a:r>
          <a:endParaRPr lang="es-PA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8C7EB-0CCE-47C8-8FE6-BC74ED87294C}" type="parTrans" cxnId="{A63A2972-F00F-4DD4-8B72-A2183F703BE2}">
      <dgm:prSet/>
      <dgm:spPr/>
      <dgm:t>
        <a:bodyPr/>
        <a:lstStyle/>
        <a:p>
          <a:endParaRPr lang="es-PA"/>
        </a:p>
      </dgm:t>
    </dgm:pt>
    <dgm:pt modelId="{A0C850C4-476D-473E-B259-1DB4B2298107}" type="sibTrans" cxnId="{A63A2972-F00F-4DD4-8B72-A2183F703BE2}">
      <dgm:prSet/>
      <dgm:spPr/>
      <dgm:t>
        <a:bodyPr/>
        <a:lstStyle/>
        <a:p>
          <a:endParaRPr lang="es-PA"/>
        </a:p>
      </dgm:t>
    </dgm:pt>
    <dgm:pt modelId="{2A754F52-E2CB-48A6-9592-3B411F754655}">
      <dgm:prSet phldrT="[Texto]" custT="1"/>
      <dgm:spPr>
        <a:noFill/>
        <a:ln w="28575"/>
      </dgm:spPr>
      <dgm:t>
        <a:bodyPr/>
        <a:lstStyle/>
        <a:p>
          <a:r>
            <a:rPr lang="es-P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51 y Reglamento </a:t>
          </a:r>
          <a:r>
            <a:rPr lang="es-P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para la Inversión de los Fondos de Reserva</a:t>
          </a:r>
          <a:endParaRPr lang="es-P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E930A0-C2EF-404C-8B0E-E4098472AF17}" type="parTrans" cxnId="{F3B6A89A-7B09-4F60-A249-7611CFA37C37}">
      <dgm:prSet/>
      <dgm:spPr/>
      <dgm:t>
        <a:bodyPr/>
        <a:lstStyle/>
        <a:p>
          <a:endParaRPr lang="es-PA"/>
        </a:p>
      </dgm:t>
    </dgm:pt>
    <dgm:pt modelId="{B6890BB7-25B9-423A-AAC8-C02C2D54CD1B}" type="sibTrans" cxnId="{F3B6A89A-7B09-4F60-A249-7611CFA37C37}">
      <dgm:prSet/>
      <dgm:spPr/>
      <dgm:t>
        <a:bodyPr/>
        <a:lstStyle/>
        <a:p>
          <a:endParaRPr lang="es-PA"/>
        </a:p>
      </dgm:t>
    </dgm:pt>
    <dgm:pt modelId="{D6DF5468-81ED-40BE-99A9-CC5E82A6E4C9}">
      <dgm:prSet custT="1"/>
      <dgm:spPr>
        <a:noFill/>
        <a:ln w="28575"/>
      </dgm:spPr>
      <dgm:t>
        <a:bodyPr/>
        <a:lstStyle/>
        <a:p>
          <a:r>
            <a:rPr lang="es-P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de Riesgo:  Análisis integral de riesgo de las alternativas de inversión;</a:t>
          </a:r>
          <a:endParaRPr lang="es-P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EEE98B-0E80-4532-B415-85C543F39B46}" type="parTrans" cxnId="{BA2E9E67-1582-42D6-9817-420D7758B705}">
      <dgm:prSet/>
      <dgm:spPr/>
      <dgm:t>
        <a:bodyPr/>
        <a:lstStyle/>
        <a:p>
          <a:endParaRPr lang="es-PA"/>
        </a:p>
      </dgm:t>
    </dgm:pt>
    <dgm:pt modelId="{9F4AE08E-A0CB-4A41-9140-9DA3A7937D52}" type="sibTrans" cxnId="{BA2E9E67-1582-42D6-9817-420D7758B705}">
      <dgm:prSet/>
      <dgm:spPr/>
      <dgm:t>
        <a:bodyPr/>
        <a:lstStyle/>
        <a:p>
          <a:endParaRPr lang="es-PA"/>
        </a:p>
      </dgm:t>
    </dgm:pt>
    <dgm:pt modelId="{5A13BE67-424A-42A9-85F9-722582A12AD5}">
      <dgm:prSet custT="1"/>
      <dgm:spPr>
        <a:noFill/>
        <a:ln w="28575"/>
      </dgm:spPr>
      <dgm:t>
        <a:bodyPr/>
        <a:lstStyle/>
        <a:p>
          <a:r>
            <a:rPr lang="es-PA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Control Interno:  Cumplimiento de la normativa.</a:t>
          </a:r>
          <a:endParaRPr lang="es-PA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D3B817-2460-4148-B430-DBD4BF82A63B}" type="parTrans" cxnId="{D7D8B12E-CECC-4C3C-806A-88E594D06B6B}">
      <dgm:prSet/>
      <dgm:spPr/>
      <dgm:t>
        <a:bodyPr/>
        <a:lstStyle/>
        <a:p>
          <a:endParaRPr lang="es-PA"/>
        </a:p>
      </dgm:t>
    </dgm:pt>
    <dgm:pt modelId="{0116EBA6-DCE9-4B4B-AA14-D987024F2626}" type="sibTrans" cxnId="{D7D8B12E-CECC-4C3C-806A-88E594D06B6B}">
      <dgm:prSet/>
      <dgm:spPr/>
      <dgm:t>
        <a:bodyPr/>
        <a:lstStyle/>
        <a:p>
          <a:endParaRPr lang="es-PA"/>
        </a:p>
      </dgm:t>
    </dgm:pt>
    <dgm:pt modelId="{C4C787F1-D0A7-40BF-8807-EACB632F598A}">
      <dgm:prSet phldrT="[Texto]" custT="1"/>
      <dgm:spPr>
        <a:noFill/>
        <a:ln w="28575"/>
      </dgm:spPr>
      <dgm:t>
        <a:bodyPr/>
        <a:lstStyle/>
        <a:p>
          <a:r>
            <a:rPr lang="es-PA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de Cartera:  Identificar las mejores alternativas de inversión;</a:t>
          </a:r>
          <a:endParaRPr lang="es-PA" sz="2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7C16FF-4F4E-415D-B19A-DE95BCA85457}" type="parTrans" cxnId="{7CC7849F-4390-422E-82DE-D142562F75E7}">
      <dgm:prSet/>
      <dgm:spPr/>
      <dgm:t>
        <a:bodyPr/>
        <a:lstStyle/>
        <a:p>
          <a:endParaRPr lang="es-PA"/>
        </a:p>
      </dgm:t>
    </dgm:pt>
    <dgm:pt modelId="{B8265848-327E-4A50-A894-29F56AF61C5F}" type="sibTrans" cxnId="{7CC7849F-4390-422E-82DE-D142562F75E7}">
      <dgm:prSet/>
      <dgm:spPr/>
      <dgm:t>
        <a:bodyPr/>
        <a:lstStyle/>
        <a:p>
          <a:endParaRPr lang="es-PA"/>
        </a:p>
      </dgm:t>
    </dgm:pt>
    <dgm:pt modelId="{E17E7B20-3D6F-4BE3-AE0F-4377F82608A9}" type="pres">
      <dgm:prSet presAssocID="{20FE23E1-6E5D-4CE6-9C3A-6C9D8BD5DBF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DBE0553C-1404-404B-BFFD-F9B606CB320F}" type="pres">
      <dgm:prSet presAssocID="{5F926FE1-0CDA-46A5-BAA2-A73D460B71DD}" presName="root1" presStyleCnt="0"/>
      <dgm:spPr/>
    </dgm:pt>
    <dgm:pt modelId="{42503EA8-14D2-4D8C-9E9D-7B1EC676B775}" type="pres">
      <dgm:prSet presAssocID="{5F926FE1-0CDA-46A5-BAA2-A73D460B71DD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8938122A-BDF8-4F62-AEBE-B4BA2C0D2354}" type="pres">
      <dgm:prSet presAssocID="{5F926FE1-0CDA-46A5-BAA2-A73D460B71DD}" presName="level2hierChild" presStyleCnt="0"/>
      <dgm:spPr/>
    </dgm:pt>
    <dgm:pt modelId="{E5C730CA-8009-4A37-92A5-226A9F88D072}" type="pres">
      <dgm:prSet presAssocID="{67E930A0-C2EF-404C-8B0E-E4098472AF17}" presName="conn2-1" presStyleLbl="parChTrans1D2" presStyleIdx="0" presStyleCnt="4"/>
      <dgm:spPr/>
      <dgm:t>
        <a:bodyPr/>
        <a:lstStyle/>
        <a:p>
          <a:endParaRPr lang="es-PA"/>
        </a:p>
      </dgm:t>
    </dgm:pt>
    <dgm:pt modelId="{8731B448-97C2-4CD1-95E7-417A5A2DAF3F}" type="pres">
      <dgm:prSet presAssocID="{67E930A0-C2EF-404C-8B0E-E4098472AF17}" presName="connTx" presStyleLbl="parChTrans1D2" presStyleIdx="0" presStyleCnt="4"/>
      <dgm:spPr/>
      <dgm:t>
        <a:bodyPr/>
        <a:lstStyle/>
        <a:p>
          <a:endParaRPr lang="es-PA"/>
        </a:p>
      </dgm:t>
    </dgm:pt>
    <dgm:pt modelId="{3C71DC30-50F5-4CF5-AF8C-A74FF937E3BF}" type="pres">
      <dgm:prSet presAssocID="{2A754F52-E2CB-48A6-9592-3B411F754655}" presName="root2" presStyleCnt="0"/>
      <dgm:spPr/>
    </dgm:pt>
    <dgm:pt modelId="{3658A7FB-718E-425C-8C87-6A2147E2457A}" type="pres">
      <dgm:prSet presAssocID="{2A754F52-E2CB-48A6-9592-3B411F754655}" presName="LevelTwoTextNode" presStyleLbl="node2" presStyleIdx="0" presStyleCnt="4" custScaleX="321821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D655E24E-73F6-42A7-9B41-AF140B65A812}" type="pres">
      <dgm:prSet presAssocID="{2A754F52-E2CB-48A6-9592-3B411F754655}" presName="level3hierChild" presStyleCnt="0"/>
      <dgm:spPr/>
    </dgm:pt>
    <dgm:pt modelId="{372661BB-7F2C-4C28-8D89-A2EE18F1C040}" type="pres">
      <dgm:prSet presAssocID="{127C16FF-4F4E-415D-B19A-DE95BCA85457}" presName="conn2-1" presStyleLbl="parChTrans1D2" presStyleIdx="1" presStyleCnt="4"/>
      <dgm:spPr/>
      <dgm:t>
        <a:bodyPr/>
        <a:lstStyle/>
        <a:p>
          <a:endParaRPr lang="es-PA"/>
        </a:p>
      </dgm:t>
    </dgm:pt>
    <dgm:pt modelId="{B59F742B-41D4-497B-B8D6-8EEC838F07B2}" type="pres">
      <dgm:prSet presAssocID="{127C16FF-4F4E-415D-B19A-DE95BCA85457}" presName="connTx" presStyleLbl="parChTrans1D2" presStyleIdx="1" presStyleCnt="4"/>
      <dgm:spPr/>
      <dgm:t>
        <a:bodyPr/>
        <a:lstStyle/>
        <a:p>
          <a:endParaRPr lang="es-PA"/>
        </a:p>
      </dgm:t>
    </dgm:pt>
    <dgm:pt modelId="{617F1942-3F9F-4FFB-9944-B6A7DB69F0A6}" type="pres">
      <dgm:prSet presAssocID="{C4C787F1-D0A7-40BF-8807-EACB632F598A}" presName="root2" presStyleCnt="0"/>
      <dgm:spPr/>
    </dgm:pt>
    <dgm:pt modelId="{2D152525-64FA-4A59-A502-FAB4C9D84CAF}" type="pres">
      <dgm:prSet presAssocID="{C4C787F1-D0A7-40BF-8807-EACB632F598A}" presName="LevelTwoTextNode" presStyleLbl="node2" presStyleIdx="1" presStyleCnt="4" custScaleX="322246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E0EBCEEA-BDB0-4624-9644-8E00FB29ECB4}" type="pres">
      <dgm:prSet presAssocID="{C4C787F1-D0A7-40BF-8807-EACB632F598A}" presName="level3hierChild" presStyleCnt="0"/>
      <dgm:spPr/>
    </dgm:pt>
    <dgm:pt modelId="{2FD41CD0-D2A5-4E7F-9EDB-48C5249DA65A}" type="pres">
      <dgm:prSet presAssocID="{85EEE98B-0E80-4532-B415-85C543F39B46}" presName="conn2-1" presStyleLbl="parChTrans1D2" presStyleIdx="2" presStyleCnt="4"/>
      <dgm:spPr/>
      <dgm:t>
        <a:bodyPr/>
        <a:lstStyle/>
        <a:p>
          <a:endParaRPr lang="es-PA"/>
        </a:p>
      </dgm:t>
    </dgm:pt>
    <dgm:pt modelId="{69289AEF-DB3F-460C-872E-5DA5DB17D83A}" type="pres">
      <dgm:prSet presAssocID="{85EEE98B-0E80-4532-B415-85C543F39B46}" presName="connTx" presStyleLbl="parChTrans1D2" presStyleIdx="2" presStyleCnt="4"/>
      <dgm:spPr/>
      <dgm:t>
        <a:bodyPr/>
        <a:lstStyle/>
        <a:p>
          <a:endParaRPr lang="es-PA"/>
        </a:p>
      </dgm:t>
    </dgm:pt>
    <dgm:pt modelId="{1ACC3100-3EF2-405E-B0AD-6EC5C5E3DAF7}" type="pres">
      <dgm:prSet presAssocID="{D6DF5468-81ED-40BE-99A9-CC5E82A6E4C9}" presName="root2" presStyleCnt="0"/>
      <dgm:spPr/>
    </dgm:pt>
    <dgm:pt modelId="{8C53BDC0-CA04-4C34-886C-A84E78AC9666}" type="pres">
      <dgm:prSet presAssocID="{D6DF5468-81ED-40BE-99A9-CC5E82A6E4C9}" presName="LevelTwoTextNode" presStyleLbl="node2" presStyleIdx="2" presStyleCnt="4" custScaleX="324241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F9489D3A-84C5-4AEA-9C42-67D2F0DCE44E}" type="pres">
      <dgm:prSet presAssocID="{D6DF5468-81ED-40BE-99A9-CC5E82A6E4C9}" presName="level3hierChild" presStyleCnt="0"/>
      <dgm:spPr/>
    </dgm:pt>
    <dgm:pt modelId="{682A58EC-35D4-4346-9D8A-83DC14FF9FD7}" type="pres">
      <dgm:prSet presAssocID="{0BD3B817-2460-4148-B430-DBD4BF82A63B}" presName="conn2-1" presStyleLbl="parChTrans1D2" presStyleIdx="3" presStyleCnt="4"/>
      <dgm:spPr/>
      <dgm:t>
        <a:bodyPr/>
        <a:lstStyle/>
        <a:p>
          <a:endParaRPr lang="es-PA"/>
        </a:p>
      </dgm:t>
    </dgm:pt>
    <dgm:pt modelId="{DDC6732A-34CE-414F-A779-F1024AE949DC}" type="pres">
      <dgm:prSet presAssocID="{0BD3B817-2460-4148-B430-DBD4BF82A63B}" presName="connTx" presStyleLbl="parChTrans1D2" presStyleIdx="3" presStyleCnt="4"/>
      <dgm:spPr/>
      <dgm:t>
        <a:bodyPr/>
        <a:lstStyle/>
        <a:p>
          <a:endParaRPr lang="es-PA"/>
        </a:p>
      </dgm:t>
    </dgm:pt>
    <dgm:pt modelId="{BFB62920-3B86-48F9-8392-48431B448794}" type="pres">
      <dgm:prSet presAssocID="{5A13BE67-424A-42A9-85F9-722582A12AD5}" presName="root2" presStyleCnt="0"/>
      <dgm:spPr/>
    </dgm:pt>
    <dgm:pt modelId="{4AAADC07-DF04-4152-AAB0-C36207834924}" type="pres">
      <dgm:prSet presAssocID="{5A13BE67-424A-42A9-85F9-722582A12AD5}" presName="LevelTwoTextNode" presStyleLbl="node2" presStyleIdx="3" presStyleCnt="4" custScaleX="323775">
        <dgm:presLayoutVars>
          <dgm:chPref val="3"/>
        </dgm:presLayoutVars>
      </dgm:prSet>
      <dgm:spPr/>
      <dgm:t>
        <a:bodyPr/>
        <a:lstStyle/>
        <a:p>
          <a:endParaRPr lang="es-PA"/>
        </a:p>
      </dgm:t>
    </dgm:pt>
    <dgm:pt modelId="{CE996770-06AA-4878-9CA3-F044B9733277}" type="pres">
      <dgm:prSet presAssocID="{5A13BE67-424A-42A9-85F9-722582A12AD5}" presName="level3hierChild" presStyleCnt="0"/>
      <dgm:spPr/>
    </dgm:pt>
  </dgm:ptLst>
  <dgm:cxnLst>
    <dgm:cxn modelId="{BA2E9E67-1582-42D6-9817-420D7758B705}" srcId="{5F926FE1-0CDA-46A5-BAA2-A73D460B71DD}" destId="{D6DF5468-81ED-40BE-99A9-CC5E82A6E4C9}" srcOrd="2" destOrd="0" parTransId="{85EEE98B-0E80-4532-B415-85C543F39B46}" sibTransId="{9F4AE08E-A0CB-4A41-9140-9DA3A7937D52}"/>
    <dgm:cxn modelId="{BC7926A7-A226-4319-9E0B-6AE062B150E2}" type="presOf" srcId="{85EEE98B-0E80-4532-B415-85C543F39B46}" destId="{2FD41CD0-D2A5-4E7F-9EDB-48C5249DA65A}" srcOrd="0" destOrd="0" presId="urn:microsoft.com/office/officeart/2008/layout/HorizontalMultiLevelHierarchy"/>
    <dgm:cxn modelId="{6CFD90D0-8CFC-4D55-917B-881FB4D7CBF7}" type="presOf" srcId="{127C16FF-4F4E-415D-B19A-DE95BCA85457}" destId="{372661BB-7F2C-4C28-8D89-A2EE18F1C040}" srcOrd="0" destOrd="0" presId="urn:microsoft.com/office/officeart/2008/layout/HorizontalMultiLevelHierarchy"/>
    <dgm:cxn modelId="{F3B6A89A-7B09-4F60-A249-7611CFA37C37}" srcId="{5F926FE1-0CDA-46A5-BAA2-A73D460B71DD}" destId="{2A754F52-E2CB-48A6-9592-3B411F754655}" srcOrd="0" destOrd="0" parTransId="{67E930A0-C2EF-404C-8B0E-E4098472AF17}" sibTransId="{B6890BB7-25B9-423A-AAC8-C02C2D54CD1B}"/>
    <dgm:cxn modelId="{57443BFC-AAB4-4A7F-8CE4-0FD97727529F}" type="presOf" srcId="{C4C787F1-D0A7-40BF-8807-EACB632F598A}" destId="{2D152525-64FA-4A59-A502-FAB4C9D84CAF}" srcOrd="0" destOrd="0" presId="urn:microsoft.com/office/officeart/2008/layout/HorizontalMultiLevelHierarchy"/>
    <dgm:cxn modelId="{5873325A-7CC6-4651-B4AD-C23D2ECEFFD4}" type="presOf" srcId="{2A754F52-E2CB-48A6-9592-3B411F754655}" destId="{3658A7FB-718E-425C-8C87-6A2147E2457A}" srcOrd="0" destOrd="0" presId="urn:microsoft.com/office/officeart/2008/layout/HorizontalMultiLevelHierarchy"/>
    <dgm:cxn modelId="{55822EBF-9EBC-4389-A29B-52499597C3A6}" type="presOf" srcId="{D6DF5468-81ED-40BE-99A9-CC5E82A6E4C9}" destId="{8C53BDC0-CA04-4C34-886C-A84E78AC9666}" srcOrd="0" destOrd="0" presId="urn:microsoft.com/office/officeart/2008/layout/HorizontalMultiLevelHierarchy"/>
    <dgm:cxn modelId="{2123B32D-E225-45AB-BE84-7F54733707A4}" type="presOf" srcId="{85EEE98B-0E80-4532-B415-85C543F39B46}" destId="{69289AEF-DB3F-460C-872E-5DA5DB17D83A}" srcOrd="1" destOrd="0" presId="urn:microsoft.com/office/officeart/2008/layout/HorizontalMultiLevelHierarchy"/>
    <dgm:cxn modelId="{A63A2972-F00F-4DD4-8B72-A2183F703BE2}" srcId="{20FE23E1-6E5D-4CE6-9C3A-6C9D8BD5DBF4}" destId="{5F926FE1-0CDA-46A5-BAA2-A73D460B71DD}" srcOrd="0" destOrd="0" parTransId="{7958C7EB-0CCE-47C8-8FE6-BC74ED87294C}" sibTransId="{A0C850C4-476D-473E-B259-1DB4B2298107}"/>
    <dgm:cxn modelId="{D72FC2F2-4811-404E-BDD0-8ADE7A9E0E34}" type="presOf" srcId="{67E930A0-C2EF-404C-8B0E-E4098472AF17}" destId="{8731B448-97C2-4CD1-95E7-417A5A2DAF3F}" srcOrd="1" destOrd="0" presId="urn:microsoft.com/office/officeart/2008/layout/HorizontalMultiLevelHierarchy"/>
    <dgm:cxn modelId="{6A1CE35E-03D0-4E2E-A0EF-AE9C79AF39F8}" type="presOf" srcId="{5F926FE1-0CDA-46A5-BAA2-A73D460B71DD}" destId="{42503EA8-14D2-4D8C-9E9D-7B1EC676B775}" srcOrd="0" destOrd="0" presId="urn:microsoft.com/office/officeart/2008/layout/HorizontalMultiLevelHierarchy"/>
    <dgm:cxn modelId="{B2CF471E-CE10-4D60-95AE-01C1A850FC9B}" type="presOf" srcId="{127C16FF-4F4E-415D-B19A-DE95BCA85457}" destId="{B59F742B-41D4-497B-B8D6-8EEC838F07B2}" srcOrd="1" destOrd="0" presId="urn:microsoft.com/office/officeart/2008/layout/HorizontalMultiLevelHierarchy"/>
    <dgm:cxn modelId="{F92CE411-5B12-408E-B231-740F94092E32}" type="presOf" srcId="{5A13BE67-424A-42A9-85F9-722582A12AD5}" destId="{4AAADC07-DF04-4152-AAB0-C36207834924}" srcOrd="0" destOrd="0" presId="urn:microsoft.com/office/officeart/2008/layout/HorizontalMultiLevelHierarchy"/>
    <dgm:cxn modelId="{D7D8B12E-CECC-4C3C-806A-88E594D06B6B}" srcId="{5F926FE1-0CDA-46A5-BAA2-A73D460B71DD}" destId="{5A13BE67-424A-42A9-85F9-722582A12AD5}" srcOrd="3" destOrd="0" parTransId="{0BD3B817-2460-4148-B430-DBD4BF82A63B}" sibTransId="{0116EBA6-DCE9-4B4B-AA14-D987024F2626}"/>
    <dgm:cxn modelId="{2D5D4FE0-F979-4BE0-A309-2BD395782D95}" type="presOf" srcId="{0BD3B817-2460-4148-B430-DBD4BF82A63B}" destId="{DDC6732A-34CE-414F-A779-F1024AE949DC}" srcOrd="1" destOrd="0" presId="urn:microsoft.com/office/officeart/2008/layout/HorizontalMultiLevelHierarchy"/>
    <dgm:cxn modelId="{0948872B-B917-4EDE-8FA6-E4091C6F834A}" type="presOf" srcId="{0BD3B817-2460-4148-B430-DBD4BF82A63B}" destId="{682A58EC-35D4-4346-9D8A-83DC14FF9FD7}" srcOrd="0" destOrd="0" presId="urn:microsoft.com/office/officeart/2008/layout/HorizontalMultiLevelHierarchy"/>
    <dgm:cxn modelId="{B947C061-AAA5-45B4-B142-491A4188AB9C}" type="presOf" srcId="{20FE23E1-6E5D-4CE6-9C3A-6C9D8BD5DBF4}" destId="{E17E7B20-3D6F-4BE3-AE0F-4377F82608A9}" srcOrd="0" destOrd="0" presId="urn:microsoft.com/office/officeart/2008/layout/HorizontalMultiLevelHierarchy"/>
    <dgm:cxn modelId="{F8C70B4F-9148-47E9-821E-A1DC03A2E23C}" type="presOf" srcId="{67E930A0-C2EF-404C-8B0E-E4098472AF17}" destId="{E5C730CA-8009-4A37-92A5-226A9F88D072}" srcOrd="0" destOrd="0" presId="urn:microsoft.com/office/officeart/2008/layout/HorizontalMultiLevelHierarchy"/>
    <dgm:cxn modelId="{7CC7849F-4390-422E-82DE-D142562F75E7}" srcId="{5F926FE1-0CDA-46A5-BAA2-A73D460B71DD}" destId="{C4C787F1-D0A7-40BF-8807-EACB632F598A}" srcOrd="1" destOrd="0" parTransId="{127C16FF-4F4E-415D-B19A-DE95BCA85457}" sibTransId="{B8265848-327E-4A50-A894-29F56AF61C5F}"/>
    <dgm:cxn modelId="{7572E5A8-8049-4748-A8D7-84D52CF7A8F8}" type="presParOf" srcId="{E17E7B20-3D6F-4BE3-AE0F-4377F82608A9}" destId="{DBE0553C-1404-404B-BFFD-F9B606CB320F}" srcOrd="0" destOrd="0" presId="urn:microsoft.com/office/officeart/2008/layout/HorizontalMultiLevelHierarchy"/>
    <dgm:cxn modelId="{01833E7E-109E-4825-8ADD-2151AC041F0F}" type="presParOf" srcId="{DBE0553C-1404-404B-BFFD-F9B606CB320F}" destId="{42503EA8-14D2-4D8C-9E9D-7B1EC676B775}" srcOrd="0" destOrd="0" presId="urn:microsoft.com/office/officeart/2008/layout/HorizontalMultiLevelHierarchy"/>
    <dgm:cxn modelId="{A23E03F7-5720-43C0-9564-F88E9459DFA8}" type="presParOf" srcId="{DBE0553C-1404-404B-BFFD-F9B606CB320F}" destId="{8938122A-BDF8-4F62-AEBE-B4BA2C0D2354}" srcOrd="1" destOrd="0" presId="urn:microsoft.com/office/officeart/2008/layout/HorizontalMultiLevelHierarchy"/>
    <dgm:cxn modelId="{BD6673D1-4390-4441-8AA3-EB7B626C48BA}" type="presParOf" srcId="{8938122A-BDF8-4F62-AEBE-B4BA2C0D2354}" destId="{E5C730CA-8009-4A37-92A5-226A9F88D072}" srcOrd="0" destOrd="0" presId="urn:microsoft.com/office/officeart/2008/layout/HorizontalMultiLevelHierarchy"/>
    <dgm:cxn modelId="{D55877CD-ECAF-49BE-A77B-511C9BAC08E4}" type="presParOf" srcId="{E5C730CA-8009-4A37-92A5-226A9F88D072}" destId="{8731B448-97C2-4CD1-95E7-417A5A2DAF3F}" srcOrd="0" destOrd="0" presId="urn:microsoft.com/office/officeart/2008/layout/HorizontalMultiLevelHierarchy"/>
    <dgm:cxn modelId="{01339528-D7D5-4C44-BC5E-1178567026F3}" type="presParOf" srcId="{8938122A-BDF8-4F62-AEBE-B4BA2C0D2354}" destId="{3C71DC30-50F5-4CF5-AF8C-A74FF937E3BF}" srcOrd="1" destOrd="0" presId="urn:microsoft.com/office/officeart/2008/layout/HorizontalMultiLevelHierarchy"/>
    <dgm:cxn modelId="{5F79FAF5-2472-4628-8142-782B5A3077B3}" type="presParOf" srcId="{3C71DC30-50F5-4CF5-AF8C-A74FF937E3BF}" destId="{3658A7FB-718E-425C-8C87-6A2147E2457A}" srcOrd="0" destOrd="0" presId="urn:microsoft.com/office/officeart/2008/layout/HorizontalMultiLevelHierarchy"/>
    <dgm:cxn modelId="{18F99C30-87DB-44D9-9DD1-C3BC980B1587}" type="presParOf" srcId="{3C71DC30-50F5-4CF5-AF8C-A74FF937E3BF}" destId="{D655E24E-73F6-42A7-9B41-AF140B65A812}" srcOrd="1" destOrd="0" presId="urn:microsoft.com/office/officeart/2008/layout/HorizontalMultiLevelHierarchy"/>
    <dgm:cxn modelId="{F013F20C-6C28-41FD-8481-268F9B59CCD0}" type="presParOf" srcId="{8938122A-BDF8-4F62-AEBE-B4BA2C0D2354}" destId="{372661BB-7F2C-4C28-8D89-A2EE18F1C040}" srcOrd="2" destOrd="0" presId="urn:microsoft.com/office/officeart/2008/layout/HorizontalMultiLevelHierarchy"/>
    <dgm:cxn modelId="{0C56E30A-B020-4148-83B5-84F6D5F469DA}" type="presParOf" srcId="{372661BB-7F2C-4C28-8D89-A2EE18F1C040}" destId="{B59F742B-41D4-497B-B8D6-8EEC838F07B2}" srcOrd="0" destOrd="0" presId="urn:microsoft.com/office/officeart/2008/layout/HorizontalMultiLevelHierarchy"/>
    <dgm:cxn modelId="{C735A00C-8A89-49D8-AE93-EC543D2FE0B3}" type="presParOf" srcId="{8938122A-BDF8-4F62-AEBE-B4BA2C0D2354}" destId="{617F1942-3F9F-4FFB-9944-B6A7DB69F0A6}" srcOrd="3" destOrd="0" presId="urn:microsoft.com/office/officeart/2008/layout/HorizontalMultiLevelHierarchy"/>
    <dgm:cxn modelId="{78C37E4B-EB4E-4ADE-BC40-3E37733F0E4E}" type="presParOf" srcId="{617F1942-3F9F-4FFB-9944-B6A7DB69F0A6}" destId="{2D152525-64FA-4A59-A502-FAB4C9D84CAF}" srcOrd="0" destOrd="0" presId="urn:microsoft.com/office/officeart/2008/layout/HorizontalMultiLevelHierarchy"/>
    <dgm:cxn modelId="{A021227A-AC1F-4861-A253-10E4E4171552}" type="presParOf" srcId="{617F1942-3F9F-4FFB-9944-B6A7DB69F0A6}" destId="{E0EBCEEA-BDB0-4624-9644-8E00FB29ECB4}" srcOrd="1" destOrd="0" presId="urn:microsoft.com/office/officeart/2008/layout/HorizontalMultiLevelHierarchy"/>
    <dgm:cxn modelId="{37C543D2-ABA7-4299-B722-7752B1850449}" type="presParOf" srcId="{8938122A-BDF8-4F62-AEBE-B4BA2C0D2354}" destId="{2FD41CD0-D2A5-4E7F-9EDB-48C5249DA65A}" srcOrd="4" destOrd="0" presId="urn:microsoft.com/office/officeart/2008/layout/HorizontalMultiLevelHierarchy"/>
    <dgm:cxn modelId="{AA1A88BB-DA78-4C4C-B8AD-01A365247C99}" type="presParOf" srcId="{2FD41CD0-D2A5-4E7F-9EDB-48C5249DA65A}" destId="{69289AEF-DB3F-460C-872E-5DA5DB17D83A}" srcOrd="0" destOrd="0" presId="urn:microsoft.com/office/officeart/2008/layout/HorizontalMultiLevelHierarchy"/>
    <dgm:cxn modelId="{7F436C29-7A93-4C74-BC02-3EEAC9C51E6E}" type="presParOf" srcId="{8938122A-BDF8-4F62-AEBE-B4BA2C0D2354}" destId="{1ACC3100-3EF2-405E-B0AD-6EC5C5E3DAF7}" srcOrd="5" destOrd="0" presId="urn:microsoft.com/office/officeart/2008/layout/HorizontalMultiLevelHierarchy"/>
    <dgm:cxn modelId="{AFFD8100-B8A1-45FC-89F3-EA61361C016E}" type="presParOf" srcId="{1ACC3100-3EF2-405E-B0AD-6EC5C5E3DAF7}" destId="{8C53BDC0-CA04-4C34-886C-A84E78AC9666}" srcOrd="0" destOrd="0" presId="urn:microsoft.com/office/officeart/2008/layout/HorizontalMultiLevelHierarchy"/>
    <dgm:cxn modelId="{9BD722A1-D440-45CB-B911-FA684A77783E}" type="presParOf" srcId="{1ACC3100-3EF2-405E-B0AD-6EC5C5E3DAF7}" destId="{F9489D3A-84C5-4AEA-9C42-67D2F0DCE44E}" srcOrd="1" destOrd="0" presId="urn:microsoft.com/office/officeart/2008/layout/HorizontalMultiLevelHierarchy"/>
    <dgm:cxn modelId="{2BDD0776-BB1B-419E-9437-5E390FFD1D1F}" type="presParOf" srcId="{8938122A-BDF8-4F62-AEBE-B4BA2C0D2354}" destId="{682A58EC-35D4-4346-9D8A-83DC14FF9FD7}" srcOrd="6" destOrd="0" presId="urn:microsoft.com/office/officeart/2008/layout/HorizontalMultiLevelHierarchy"/>
    <dgm:cxn modelId="{6F16D89F-22DD-44A1-A8A9-ACD82F5FC152}" type="presParOf" srcId="{682A58EC-35D4-4346-9D8A-83DC14FF9FD7}" destId="{DDC6732A-34CE-414F-A779-F1024AE949DC}" srcOrd="0" destOrd="0" presId="urn:microsoft.com/office/officeart/2008/layout/HorizontalMultiLevelHierarchy"/>
    <dgm:cxn modelId="{1D3D792B-293B-47AE-9CD2-A7A096F70318}" type="presParOf" srcId="{8938122A-BDF8-4F62-AEBE-B4BA2C0D2354}" destId="{BFB62920-3B86-48F9-8392-48431B448794}" srcOrd="7" destOrd="0" presId="urn:microsoft.com/office/officeart/2008/layout/HorizontalMultiLevelHierarchy"/>
    <dgm:cxn modelId="{EB735128-5E96-464A-AECB-B3AD6C1693F2}" type="presParOf" srcId="{BFB62920-3B86-48F9-8392-48431B448794}" destId="{4AAADC07-DF04-4152-AAB0-C36207834924}" srcOrd="0" destOrd="0" presId="urn:microsoft.com/office/officeart/2008/layout/HorizontalMultiLevelHierarchy"/>
    <dgm:cxn modelId="{C8DD5ACC-7F2E-411E-8D7B-E5CC7CCF1532}" type="presParOf" srcId="{BFB62920-3B86-48F9-8392-48431B448794}" destId="{CE996770-06AA-4878-9CA3-F044B973327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59B2DE-EC34-48EF-AA2A-595D3516DD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9EDB1FCF-8FC9-4B33-AD49-8983E060A616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Contraloría General de la Republica de Panamá</a:t>
          </a:r>
          <a:endParaRPr lang="es-PA" dirty="0"/>
        </a:p>
      </dgm:t>
    </dgm:pt>
    <dgm:pt modelId="{ECF3E3C1-1802-4853-8CD0-1E65C87AE88B}" type="parTrans" cxnId="{8AB4F5B0-8A45-4590-9915-D76605E6CF29}">
      <dgm:prSet/>
      <dgm:spPr/>
      <dgm:t>
        <a:bodyPr/>
        <a:lstStyle/>
        <a:p>
          <a:endParaRPr lang="es-PA"/>
        </a:p>
      </dgm:t>
    </dgm:pt>
    <dgm:pt modelId="{C2B6E7C7-1F4B-43EC-B726-C46A332C1AA4}" type="sibTrans" cxnId="{8AB4F5B0-8A45-4590-9915-D76605E6CF29}">
      <dgm:prSet/>
      <dgm:spPr/>
      <dgm:t>
        <a:bodyPr/>
        <a:lstStyle/>
        <a:p>
          <a:endParaRPr lang="es-PA"/>
        </a:p>
      </dgm:t>
    </dgm:pt>
    <dgm:pt modelId="{1872A81B-8CD2-4984-B779-122556B7C76B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Autorización Anual de Excepción de Control Previo para Valores del Estado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B65B276-F45C-4E42-BB52-7115711D982F}" type="parTrans" cxnId="{4DFF1F50-2D74-4138-A347-A1E172E53ABE}">
      <dgm:prSet/>
      <dgm:spPr/>
      <dgm:t>
        <a:bodyPr/>
        <a:lstStyle/>
        <a:p>
          <a:endParaRPr lang="es-PA"/>
        </a:p>
      </dgm:t>
    </dgm:pt>
    <dgm:pt modelId="{3FE50DD4-DBB7-4445-88BC-8DA978434C30}" type="sibTrans" cxnId="{4DFF1F50-2D74-4138-A347-A1E172E53ABE}">
      <dgm:prSet/>
      <dgm:spPr/>
      <dgm:t>
        <a:bodyPr/>
        <a:lstStyle/>
        <a:p>
          <a:endParaRPr lang="es-PA"/>
        </a:p>
      </dgm:t>
    </dgm:pt>
    <dgm:pt modelId="{6D7DB71B-A80F-4269-A397-1A49034FE5D1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Control Previo - Fiscalización Contractual de Relaciones Bancarias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68D4C9-AD19-4F4F-A470-EF3A08BA877C}" type="parTrans" cxnId="{789A7144-0A83-47A8-ACA6-58BEEBCA814C}">
      <dgm:prSet/>
      <dgm:spPr/>
      <dgm:t>
        <a:bodyPr/>
        <a:lstStyle/>
        <a:p>
          <a:endParaRPr lang="es-PA"/>
        </a:p>
      </dgm:t>
    </dgm:pt>
    <dgm:pt modelId="{AD55B4CF-C8CC-4E36-A9D2-56E26C74C6A2}" type="sibTrans" cxnId="{789A7144-0A83-47A8-ACA6-58BEEBCA814C}">
      <dgm:prSet/>
      <dgm:spPr/>
      <dgm:t>
        <a:bodyPr/>
        <a:lstStyle/>
        <a:p>
          <a:endParaRPr lang="es-PA"/>
        </a:p>
      </dgm:t>
    </dgm:pt>
    <dgm:pt modelId="{16F21BD9-0CC9-49F4-A70F-48263A5710FF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Control Previo - Transferencias y Apertura de Cuentas Bancarias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ED5123-5BD8-49C3-A297-CBAA2EE7E6E6}" type="parTrans" cxnId="{FD864F33-263F-4034-8996-18D9361BCFF9}">
      <dgm:prSet/>
      <dgm:spPr/>
      <dgm:t>
        <a:bodyPr/>
        <a:lstStyle/>
        <a:p>
          <a:endParaRPr lang="es-PA"/>
        </a:p>
      </dgm:t>
    </dgm:pt>
    <dgm:pt modelId="{B5961285-91FA-441B-A246-E0E2E7A08306}" type="sibTrans" cxnId="{FD864F33-263F-4034-8996-18D9361BCFF9}">
      <dgm:prSet/>
      <dgm:spPr/>
      <dgm:t>
        <a:bodyPr/>
        <a:lstStyle/>
        <a:p>
          <a:endParaRPr lang="es-PA"/>
        </a:p>
      </dgm:t>
    </dgm:pt>
    <dgm:pt modelId="{2CF95574-4F14-4D05-97B0-47BD0634E892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Consejo Económico Nacional (CENA) y Consejo de Gabinete 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C59982-0118-4300-BEA7-FE4C5A03A86E}" type="parTrans" cxnId="{8256C21A-E5CD-4621-BA10-9823A5B0EADA}">
      <dgm:prSet/>
      <dgm:spPr/>
      <dgm:t>
        <a:bodyPr/>
        <a:lstStyle/>
        <a:p>
          <a:endParaRPr lang="es-PA"/>
        </a:p>
      </dgm:t>
    </dgm:pt>
    <dgm:pt modelId="{FED3280C-EAEE-4F62-8A02-474EF82068DC}" type="sibTrans" cxnId="{8256C21A-E5CD-4621-BA10-9823A5B0EADA}">
      <dgm:prSet/>
      <dgm:spPr/>
      <dgm:t>
        <a:bodyPr/>
        <a:lstStyle/>
        <a:p>
          <a:endParaRPr lang="es-PA"/>
        </a:p>
      </dgm:t>
    </dgm:pt>
    <dgm:pt modelId="{17B00E5A-63FF-4706-A34A-A44C8C6B1FD1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Autorización Anual para la Compra y Venta de Títulos Valores del Plan de Inversión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90CD1D-9DEC-4B8B-A9AB-B0FEC278F376}" type="parTrans" cxnId="{00F08DDE-3425-42A3-8097-63E2677E3035}">
      <dgm:prSet/>
      <dgm:spPr/>
      <dgm:t>
        <a:bodyPr/>
        <a:lstStyle/>
        <a:p>
          <a:endParaRPr lang="es-PA"/>
        </a:p>
      </dgm:t>
    </dgm:pt>
    <dgm:pt modelId="{53D546C9-12DC-4A00-B9F8-D986AF2105A4}" type="sibTrans" cxnId="{00F08DDE-3425-42A3-8097-63E2677E3035}">
      <dgm:prSet/>
      <dgm:spPr/>
      <dgm:t>
        <a:bodyPr/>
        <a:lstStyle/>
        <a:p>
          <a:endParaRPr lang="es-PA"/>
        </a:p>
      </dgm:t>
    </dgm:pt>
    <dgm:pt modelId="{E97C31BD-8148-4614-9A6D-A2C3BC8D2FAE}" type="pres">
      <dgm:prSet presAssocID="{CB59B2DE-EC34-48EF-AA2A-595D3516DD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F7AFA06B-0ACC-4BDD-9E27-25B28F34E93B}" type="pres">
      <dgm:prSet presAssocID="{9EDB1FCF-8FC9-4B33-AD49-8983E060A6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9C5E598E-ED6D-4B2E-875B-EA5043D76750}" type="pres">
      <dgm:prSet presAssocID="{9EDB1FCF-8FC9-4B33-AD49-8983E060A61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4FDDE682-C1DD-4AAF-911D-55C693A813EE}" type="pres">
      <dgm:prSet presAssocID="{2CF95574-4F14-4D05-97B0-47BD0634E89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3748CD4B-E14E-4796-A95E-3B2FF7F08922}" type="pres">
      <dgm:prSet presAssocID="{2CF95574-4F14-4D05-97B0-47BD0634E89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</dgm:ptLst>
  <dgm:cxnLst>
    <dgm:cxn modelId="{AA5F3288-1AF6-409B-B6CF-8BCB87BB39B4}" type="presOf" srcId="{6D7DB71B-A80F-4269-A397-1A49034FE5D1}" destId="{9C5E598E-ED6D-4B2E-875B-EA5043D76750}" srcOrd="0" destOrd="1" presId="urn:microsoft.com/office/officeart/2005/8/layout/vList2"/>
    <dgm:cxn modelId="{C0FA0144-1ADA-4A11-908B-5522E5F03A63}" type="presOf" srcId="{CB59B2DE-EC34-48EF-AA2A-595D3516DD5E}" destId="{E97C31BD-8148-4614-9A6D-A2C3BC8D2FAE}" srcOrd="0" destOrd="0" presId="urn:microsoft.com/office/officeart/2005/8/layout/vList2"/>
    <dgm:cxn modelId="{789A7144-0A83-47A8-ACA6-58BEEBCA814C}" srcId="{9EDB1FCF-8FC9-4B33-AD49-8983E060A616}" destId="{6D7DB71B-A80F-4269-A397-1A49034FE5D1}" srcOrd="1" destOrd="0" parTransId="{1568D4C9-AD19-4F4F-A470-EF3A08BA877C}" sibTransId="{AD55B4CF-C8CC-4E36-A9D2-56E26C74C6A2}"/>
    <dgm:cxn modelId="{8C40C3EE-6C46-4F52-9D1A-0AE24AD0F5C3}" type="presOf" srcId="{17B00E5A-63FF-4706-A34A-A44C8C6B1FD1}" destId="{3748CD4B-E14E-4796-A95E-3B2FF7F08922}" srcOrd="0" destOrd="0" presId="urn:microsoft.com/office/officeart/2005/8/layout/vList2"/>
    <dgm:cxn modelId="{8256C21A-E5CD-4621-BA10-9823A5B0EADA}" srcId="{CB59B2DE-EC34-48EF-AA2A-595D3516DD5E}" destId="{2CF95574-4F14-4D05-97B0-47BD0634E892}" srcOrd="1" destOrd="0" parTransId="{EDC59982-0118-4300-BEA7-FE4C5A03A86E}" sibTransId="{FED3280C-EAEE-4F62-8A02-474EF82068DC}"/>
    <dgm:cxn modelId="{8496A1F1-FEBA-4529-8EA2-B3952A3B37AA}" type="presOf" srcId="{2CF95574-4F14-4D05-97B0-47BD0634E892}" destId="{4FDDE682-C1DD-4AAF-911D-55C693A813EE}" srcOrd="0" destOrd="0" presId="urn:microsoft.com/office/officeart/2005/8/layout/vList2"/>
    <dgm:cxn modelId="{BEE405D2-8906-417B-A250-2E151B287279}" type="presOf" srcId="{16F21BD9-0CC9-49F4-A70F-48263A5710FF}" destId="{9C5E598E-ED6D-4B2E-875B-EA5043D76750}" srcOrd="0" destOrd="2" presId="urn:microsoft.com/office/officeart/2005/8/layout/vList2"/>
    <dgm:cxn modelId="{8AB4F5B0-8A45-4590-9915-D76605E6CF29}" srcId="{CB59B2DE-EC34-48EF-AA2A-595D3516DD5E}" destId="{9EDB1FCF-8FC9-4B33-AD49-8983E060A616}" srcOrd="0" destOrd="0" parTransId="{ECF3E3C1-1802-4853-8CD0-1E65C87AE88B}" sibTransId="{C2B6E7C7-1F4B-43EC-B726-C46A332C1AA4}"/>
    <dgm:cxn modelId="{4DFF1F50-2D74-4138-A347-A1E172E53ABE}" srcId="{9EDB1FCF-8FC9-4B33-AD49-8983E060A616}" destId="{1872A81B-8CD2-4984-B779-122556B7C76B}" srcOrd="0" destOrd="0" parTransId="{2B65B276-F45C-4E42-BB52-7115711D982F}" sibTransId="{3FE50DD4-DBB7-4445-88BC-8DA978434C30}"/>
    <dgm:cxn modelId="{5F00FDBA-453A-4E9F-857A-F579BB0863B6}" type="presOf" srcId="{1872A81B-8CD2-4984-B779-122556B7C76B}" destId="{9C5E598E-ED6D-4B2E-875B-EA5043D76750}" srcOrd="0" destOrd="0" presId="urn:microsoft.com/office/officeart/2005/8/layout/vList2"/>
    <dgm:cxn modelId="{FD864F33-263F-4034-8996-18D9361BCFF9}" srcId="{9EDB1FCF-8FC9-4B33-AD49-8983E060A616}" destId="{16F21BD9-0CC9-49F4-A70F-48263A5710FF}" srcOrd="2" destOrd="0" parTransId="{78ED5123-5BD8-49C3-A297-CBAA2EE7E6E6}" sibTransId="{B5961285-91FA-441B-A246-E0E2E7A08306}"/>
    <dgm:cxn modelId="{C02852A0-8F24-4092-BE19-05E89DE96DD1}" type="presOf" srcId="{9EDB1FCF-8FC9-4B33-AD49-8983E060A616}" destId="{F7AFA06B-0ACC-4BDD-9E27-25B28F34E93B}" srcOrd="0" destOrd="0" presId="urn:microsoft.com/office/officeart/2005/8/layout/vList2"/>
    <dgm:cxn modelId="{00F08DDE-3425-42A3-8097-63E2677E3035}" srcId="{2CF95574-4F14-4D05-97B0-47BD0634E892}" destId="{17B00E5A-63FF-4706-A34A-A44C8C6B1FD1}" srcOrd="0" destOrd="0" parTransId="{F490CD1D-9DEC-4B8B-A9AB-B0FEC278F376}" sibTransId="{53D546C9-12DC-4A00-B9F8-D986AF2105A4}"/>
    <dgm:cxn modelId="{3B061D26-EF7D-48CF-840D-0146B34667E5}" type="presParOf" srcId="{E97C31BD-8148-4614-9A6D-A2C3BC8D2FAE}" destId="{F7AFA06B-0ACC-4BDD-9E27-25B28F34E93B}" srcOrd="0" destOrd="0" presId="urn:microsoft.com/office/officeart/2005/8/layout/vList2"/>
    <dgm:cxn modelId="{B1B53DE1-DD58-4019-8628-7B09BB96264A}" type="presParOf" srcId="{E97C31BD-8148-4614-9A6D-A2C3BC8D2FAE}" destId="{9C5E598E-ED6D-4B2E-875B-EA5043D76750}" srcOrd="1" destOrd="0" presId="urn:microsoft.com/office/officeart/2005/8/layout/vList2"/>
    <dgm:cxn modelId="{A398F635-BAF7-4C08-A521-4D61D9DAC93E}" type="presParOf" srcId="{E97C31BD-8148-4614-9A6D-A2C3BC8D2FAE}" destId="{4FDDE682-C1DD-4AAF-911D-55C693A813EE}" srcOrd="2" destOrd="0" presId="urn:microsoft.com/office/officeart/2005/8/layout/vList2"/>
    <dgm:cxn modelId="{AB3D7658-439B-421C-A590-3E33F0650675}" type="presParOf" srcId="{E97C31BD-8148-4614-9A6D-A2C3BC8D2FAE}" destId="{3748CD4B-E14E-4796-A95E-3B2FF7F0892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3FB325-9384-491A-A60B-97C775BEE321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7D6FA9B2-4D97-4465-B94E-1ADBE008B5F4}">
      <dgm:prSet phldrT="[Texto]" custT="1"/>
      <dgm:spPr/>
      <dgm:t>
        <a:bodyPr/>
        <a:lstStyle/>
        <a:p>
          <a:pPr algn="l"/>
          <a:r>
            <a:rPr lang="es-P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El nivel de las Reservas para cubrir las prestaciones de dinero se realiza basado en un estudio actuarial. </a:t>
          </a:r>
          <a:endParaRPr lang="es-P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AEF555-FE65-4AEC-B60F-5FC7B14CF0A2}" type="parTrans" cxnId="{BE9C021A-6945-49C7-83C8-956576026FF8}">
      <dgm:prSet/>
      <dgm:spPr/>
      <dgm:t>
        <a:bodyPr/>
        <a:lstStyle/>
        <a:p>
          <a:endParaRPr lang="es-PA"/>
        </a:p>
      </dgm:t>
    </dgm:pt>
    <dgm:pt modelId="{104B48EE-C24B-43C4-AFCF-D42FEDF08BCE}" type="sibTrans" cxnId="{BE9C021A-6945-49C7-83C8-956576026FF8}">
      <dgm:prSet/>
      <dgm:spPr/>
      <dgm:t>
        <a:bodyPr/>
        <a:lstStyle/>
        <a:p>
          <a:endParaRPr lang="es-PA"/>
        </a:p>
      </dgm:t>
    </dgm:pt>
    <dgm:pt modelId="{FAFE07DD-6519-469B-9EA4-D30E2EBBE274}">
      <dgm:prSet custT="1"/>
      <dgm:spPr/>
      <dgm:t>
        <a:bodyPr/>
        <a:lstStyle/>
        <a:p>
          <a:pPr algn="l"/>
          <a:r>
            <a:rPr lang="es-P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Revisión Integral cada 5 años según régimen financiero, cambios biométricos, demográficos y económicos</a:t>
          </a:r>
          <a:endParaRPr lang="es-P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C898CD-1E46-405F-B867-C5B87EAF13FE}" type="parTrans" cxnId="{6012C3DF-E0EE-48A7-BCF6-6A71373D2A67}">
      <dgm:prSet/>
      <dgm:spPr/>
      <dgm:t>
        <a:bodyPr/>
        <a:lstStyle/>
        <a:p>
          <a:endParaRPr lang="es-PA"/>
        </a:p>
      </dgm:t>
    </dgm:pt>
    <dgm:pt modelId="{B174DCFB-8027-4E71-9165-60AC7CFBD885}" type="sibTrans" cxnId="{6012C3DF-E0EE-48A7-BCF6-6A71373D2A67}">
      <dgm:prSet/>
      <dgm:spPr/>
      <dgm:t>
        <a:bodyPr/>
        <a:lstStyle/>
        <a:p>
          <a:endParaRPr lang="es-PA"/>
        </a:p>
      </dgm:t>
    </dgm:pt>
    <dgm:pt modelId="{3FD08FFD-28F3-40E8-949F-EF22CA2825B0}">
      <dgm:prSet custT="1"/>
      <dgm:spPr/>
      <dgm:t>
        <a:bodyPr/>
        <a:lstStyle/>
        <a:p>
          <a:pPr algn="l"/>
          <a:r>
            <a:rPr lang="es-PA" sz="2000" b="1" dirty="0" smtClean="0">
              <a:latin typeface="Arial" panose="020B0604020202020204" pitchFamily="34" charset="0"/>
              <a:cs typeface="Arial" panose="020B0604020202020204" pitchFamily="34" charset="0"/>
            </a:rPr>
            <a:t>Las modificaciones o aumentos de las prestaciones o cotizaciones son basados en un examen actuarial previo</a:t>
          </a:r>
          <a:endParaRPr lang="es-PA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DA197-D6A6-49BB-8DEC-1D48C933F3B8}" type="parTrans" cxnId="{B0039DBC-476D-4CF8-9595-F8048312612A}">
      <dgm:prSet/>
      <dgm:spPr/>
      <dgm:t>
        <a:bodyPr/>
        <a:lstStyle/>
        <a:p>
          <a:endParaRPr lang="es-PA"/>
        </a:p>
      </dgm:t>
    </dgm:pt>
    <dgm:pt modelId="{B2A8AC92-20A2-4068-BCD2-2C9251BF1279}" type="sibTrans" cxnId="{B0039DBC-476D-4CF8-9595-F8048312612A}">
      <dgm:prSet/>
      <dgm:spPr/>
      <dgm:t>
        <a:bodyPr/>
        <a:lstStyle/>
        <a:p>
          <a:endParaRPr lang="es-PA"/>
        </a:p>
      </dgm:t>
    </dgm:pt>
    <dgm:pt modelId="{D3984827-BC70-4B5B-B9B8-5EB280DE7387}" type="pres">
      <dgm:prSet presAssocID="{323FB325-9384-491A-A60B-97C775BEE3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A"/>
        </a:p>
      </dgm:t>
    </dgm:pt>
    <dgm:pt modelId="{7B873A0A-FB04-4814-8BCE-46FDB80C8362}" type="pres">
      <dgm:prSet presAssocID="{7D6FA9B2-4D97-4465-B94E-1ADBE008B5F4}" presName="composite" presStyleCnt="0"/>
      <dgm:spPr/>
    </dgm:pt>
    <dgm:pt modelId="{6879CD1B-19AE-4B1E-A4CD-9E9AF9785B5A}" type="pres">
      <dgm:prSet presAssocID="{7D6FA9B2-4D97-4465-B94E-1ADBE008B5F4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A486653C-30EF-492C-9D05-3E1E20E700FB}" type="pres">
      <dgm:prSet presAssocID="{7D6FA9B2-4D97-4465-B94E-1ADBE008B5F4}" presName="rect2" presStyleLbl="fgImgPlace1" presStyleIdx="0" presStyleCnt="3"/>
      <dgm:spPr>
        <a:solidFill>
          <a:schemeClr val="accent5">
            <a:lumMod val="75000"/>
          </a:schemeClr>
        </a:solidFill>
      </dgm:spPr>
    </dgm:pt>
    <dgm:pt modelId="{45D17180-296B-4A08-B770-C20FAAD76909}" type="pres">
      <dgm:prSet presAssocID="{104B48EE-C24B-43C4-AFCF-D42FEDF08BCE}" presName="sibTrans" presStyleCnt="0"/>
      <dgm:spPr/>
    </dgm:pt>
    <dgm:pt modelId="{80F35ECF-D8AD-4569-A956-C60C5ABE5624}" type="pres">
      <dgm:prSet presAssocID="{FAFE07DD-6519-469B-9EA4-D30E2EBBE274}" presName="composite" presStyleCnt="0"/>
      <dgm:spPr/>
    </dgm:pt>
    <dgm:pt modelId="{B43F22CA-660B-4594-B59B-BF74676C4F74}" type="pres">
      <dgm:prSet presAssocID="{FAFE07DD-6519-469B-9EA4-D30E2EBBE274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659A2A6B-0AD9-4D9E-965C-EC8F9DC6846B}" type="pres">
      <dgm:prSet presAssocID="{FAFE07DD-6519-469B-9EA4-D30E2EBBE274}" presName="rect2" presStyleLbl="fgImgPlace1" presStyleIdx="1" presStyleCnt="3"/>
      <dgm:spPr>
        <a:solidFill>
          <a:schemeClr val="accent5">
            <a:lumMod val="75000"/>
          </a:schemeClr>
        </a:solidFill>
      </dgm:spPr>
    </dgm:pt>
    <dgm:pt modelId="{09AA8697-AF77-47D9-8C8A-F724FDE741C2}" type="pres">
      <dgm:prSet presAssocID="{B174DCFB-8027-4E71-9165-60AC7CFBD885}" presName="sibTrans" presStyleCnt="0"/>
      <dgm:spPr/>
    </dgm:pt>
    <dgm:pt modelId="{A8481063-11AB-45AB-9640-D843590CFA41}" type="pres">
      <dgm:prSet presAssocID="{3FD08FFD-28F3-40E8-949F-EF22CA2825B0}" presName="composite" presStyleCnt="0"/>
      <dgm:spPr/>
    </dgm:pt>
    <dgm:pt modelId="{833EC30E-F78A-44BC-BEF4-C2DAD029387C}" type="pres">
      <dgm:prSet presAssocID="{3FD08FFD-28F3-40E8-949F-EF22CA2825B0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A"/>
        </a:p>
      </dgm:t>
    </dgm:pt>
    <dgm:pt modelId="{B21BEBD3-5C11-4F74-9857-6108577AF81C}" type="pres">
      <dgm:prSet presAssocID="{3FD08FFD-28F3-40E8-949F-EF22CA2825B0}" presName="rect2" presStyleLbl="fgImgPlace1" presStyleIdx="2" presStyleCnt="3"/>
      <dgm:spPr>
        <a:solidFill>
          <a:schemeClr val="accent5">
            <a:lumMod val="75000"/>
          </a:schemeClr>
        </a:solidFill>
      </dgm:spPr>
    </dgm:pt>
  </dgm:ptLst>
  <dgm:cxnLst>
    <dgm:cxn modelId="{BE9C021A-6945-49C7-83C8-956576026FF8}" srcId="{323FB325-9384-491A-A60B-97C775BEE321}" destId="{7D6FA9B2-4D97-4465-B94E-1ADBE008B5F4}" srcOrd="0" destOrd="0" parTransId="{FFAEF555-FE65-4AEC-B60F-5FC7B14CF0A2}" sibTransId="{104B48EE-C24B-43C4-AFCF-D42FEDF08BCE}"/>
    <dgm:cxn modelId="{A88CCF7A-8D64-4EEB-A70E-3CE63C1C6A3C}" type="presOf" srcId="{323FB325-9384-491A-A60B-97C775BEE321}" destId="{D3984827-BC70-4B5B-B9B8-5EB280DE7387}" srcOrd="0" destOrd="0" presId="urn:microsoft.com/office/officeart/2008/layout/PictureStrips"/>
    <dgm:cxn modelId="{64DC615D-3675-4B1B-AA9D-43100D4E0546}" type="presOf" srcId="{7D6FA9B2-4D97-4465-B94E-1ADBE008B5F4}" destId="{6879CD1B-19AE-4B1E-A4CD-9E9AF9785B5A}" srcOrd="0" destOrd="0" presId="urn:microsoft.com/office/officeart/2008/layout/PictureStrips"/>
    <dgm:cxn modelId="{B0039DBC-476D-4CF8-9595-F8048312612A}" srcId="{323FB325-9384-491A-A60B-97C775BEE321}" destId="{3FD08FFD-28F3-40E8-949F-EF22CA2825B0}" srcOrd="2" destOrd="0" parTransId="{C7ADA197-D6A6-49BB-8DEC-1D48C933F3B8}" sibTransId="{B2A8AC92-20A2-4068-BCD2-2C9251BF1279}"/>
    <dgm:cxn modelId="{4078B8F7-32EE-46FA-9795-8AD420D6D7AC}" type="presOf" srcId="{3FD08FFD-28F3-40E8-949F-EF22CA2825B0}" destId="{833EC30E-F78A-44BC-BEF4-C2DAD029387C}" srcOrd="0" destOrd="0" presId="urn:microsoft.com/office/officeart/2008/layout/PictureStrips"/>
    <dgm:cxn modelId="{6012C3DF-E0EE-48A7-BCF6-6A71373D2A67}" srcId="{323FB325-9384-491A-A60B-97C775BEE321}" destId="{FAFE07DD-6519-469B-9EA4-D30E2EBBE274}" srcOrd="1" destOrd="0" parTransId="{B0C898CD-1E46-405F-B867-C5B87EAF13FE}" sibTransId="{B174DCFB-8027-4E71-9165-60AC7CFBD885}"/>
    <dgm:cxn modelId="{E6DE1F95-FA56-4509-8773-D9F784D70C21}" type="presOf" srcId="{FAFE07DD-6519-469B-9EA4-D30E2EBBE274}" destId="{B43F22CA-660B-4594-B59B-BF74676C4F74}" srcOrd="0" destOrd="0" presId="urn:microsoft.com/office/officeart/2008/layout/PictureStrips"/>
    <dgm:cxn modelId="{6DF19464-907E-46F7-B34C-2648063E3564}" type="presParOf" srcId="{D3984827-BC70-4B5B-B9B8-5EB280DE7387}" destId="{7B873A0A-FB04-4814-8BCE-46FDB80C8362}" srcOrd="0" destOrd="0" presId="urn:microsoft.com/office/officeart/2008/layout/PictureStrips"/>
    <dgm:cxn modelId="{0DAE4957-AD57-47BE-B10A-F06836CBCFCE}" type="presParOf" srcId="{7B873A0A-FB04-4814-8BCE-46FDB80C8362}" destId="{6879CD1B-19AE-4B1E-A4CD-9E9AF9785B5A}" srcOrd="0" destOrd="0" presId="urn:microsoft.com/office/officeart/2008/layout/PictureStrips"/>
    <dgm:cxn modelId="{76DADA5A-C0C1-422C-ABD3-BFA20A8A930F}" type="presParOf" srcId="{7B873A0A-FB04-4814-8BCE-46FDB80C8362}" destId="{A486653C-30EF-492C-9D05-3E1E20E700FB}" srcOrd="1" destOrd="0" presId="urn:microsoft.com/office/officeart/2008/layout/PictureStrips"/>
    <dgm:cxn modelId="{046AB8FB-517E-464C-BF3B-D4F5F853971C}" type="presParOf" srcId="{D3984827-BC70-4B5B-B9B8-5EB280DE7387}" destId="{45D17180-296B-4A08-B770-C20FAAD76909}" srcOrd="1" destOrd="0" presId="urn:microsoft.com/office/officeart/2008/layout/PictureStrips"/>
    <dgm:cxn modelId="{00314E5E-8E89-4756-9FB6-5FE8EDD47531}" type="presParOf" srcId="{D3984827-BC70-4B5B-B9B8-5EB280DE7387}" destId="{80F35ECF-D8AD-4569-A956-C60C5ABE5624}" srcOrd="2" destOrd="0" presId="urn:microsoft.com/office/officeart/2008/layout/PictureStrips"/>
    <dgm:cxn modelId="{B8B34E6F-C0F7-4187-A276-E3854BDB4FEE}" type="presParOf" srcId="{80F35ECF-D8AD-4569-A956-C60C5ABE5624}" destId="{B43F22CA-660B-4594-B59B-BF74676C4F74}" srcOrd="0" destOrd="0" presId="urn:microsoft.com/office/officeart/2008/layout/PictureStrips"/>
    <dgm:cxn modelId="{DD4C2E81-5B64-433C-9037-46A71079F179}" type="presParOf" srcId="{80F35ECF-D8AD-4569-A956-C60C5ABE5624}" destId="{659A2A6B-0AD9-4D9E-965C-EC8F9DC6846B}" srcOrd="1" destOrd="0" presId="urn:microsoft.com/office/officeart/2008/layout/PictureStrips"/>
    <dgm:cxn modelId="{BBD8547B-3ED9-4C76-A52F-84672100ABBB}" type="presParOf" srcId="{D3984827-BC70-4B5B-B9B8-5EB280DE7387}" destId="{09AA8697-AF77-47D9-8C8A-F724FDE741C2}" srcOrd="3" destOrd="0" presId="urn:microsoft.com/office/officeart/2008/layout/PictureStrips"/>
    <dgm:cxn modelId="{5D40F154-882F-4B52-B600-0EC215D9E561}" type="presParOf" srcId="{D3984827-BC70-4B5B-B9B8-5EB280DE7387}" destId="{A8481063-11AB-45AB-9640-D843590CFA41}" srcOrd="4" destOrd="0" presId="urn:microsoft.com/office/officeart/2008/layout/PictureStrips"/>
    <dgm:cxn modelId="{F01E72D6-79F3-49D8-9B35-178325DD1084}" type="presParOf" srcId="{A8481063-11AB-45AB-9640-D843590CFA41}" destId="{833EC30E-F78A-44BC-BEF4-C2DAD029387C}" srcOrd="0" destOrd="0" presId="urn:microsoft.com/office/officeart/2008/layout/PictureStrips"/>
    <dgm:cxn modelId="{75FCD323-863B-4894-B7B0-BDE523318FFD}" type="presParOf" srcId="{A8481063-11AB-45AB-9640-D843590CFA41}" destId="{B21BEBD3-5C11-4F74-9857-6108577AF81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AA636C5-4F7A-4585-963F-61239A1DC7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EE27D12-0426-4435-85FB-78E3AA890ADC}">
      <dgm:prSet phldrT="[Texto]"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                                      </a:t>
          </a: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Financiamiento de las Reservas Institucionales</a:t>
          </a:r>
          <a:endParaRPr lang="es-PA" dirty="0"/>
        </a:p>
      </dgm:t>
    </dgm:pt>
    <dgm:pt modelId="{EBBE8DF8-1D07-4B99-9407-B21F45B618E4}" type="parTrans" cxnId="{7617819E-C140-4B7F-BED1-90AD96172B78}">
      <dgm:prSet/>
      <dgm:spPr/>
      <dgm:t>
        <a:bodyPr/>
        <a:lstStyle/>
        <a:p>
          <a:endParaRPr lang="es-PA"/>
        </a:p>
      </dgm:t>
    </dgm:pt>
    <dgm:pt modelId="{344F0E5F-6EBD-4D2A-9DAA-FC339C327369}" type="sibTrans" cxnId="{7617819E-C140-4B7F-BED1-90AD96172B78}">
      <dgm:prSet/>
      <dgm:spPr/>
      <dgm:t>
        <a:bodyPr/>
        <a:lstStyle/>
        <a:p>
          <a:endParaRPr lang="es-PA"/>
        </a:p>
      </dgm:t>
    </dgm:pt>
    <dgm:pt modelId="{0F5C9286-28E3-4F9A-A670-FEA8B603E803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Cuota pagada por los Trabajadores asalariados;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EB917-15A8-4D5E-AB4A-611DA73B1773}" type="parTrans" cxnId="{853AF8C0-4A41-42B4-96BB-A01A5BB6EAE1}">
      <dgm:prSet/>
      <dgm:spPr/>
      <dgm:t>
        <a:bodyPr/>
        <a:lstStyle/>
        <a:p>
          <a:endParaRPr lang="es-PA"/>
        </a:p>
      </dgm:t>
    </dgm:pt>
    <dgm:pt modelId="{7958217D-20ED-4261-B1C7-6B52E0393B4D}" type="sibTrans" cxnId="{853AF8C0-4A41-42B4-96BB-A01A5BB6EAE1}">
      <dgm:prSet/>
      <dgm:spPr/>
      <dgm:t>
        <a:bodyPr/>
        <a:lstStyle/>
        <a:p>
          <a:endParaRPr lang="es-PA"/>
        </a:p>
      </dgm:t>
    </dgm:pt>
    <dgm:pt modelId="{0A934554-554C-4D5C-A9B3-CFC21F077C12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Cuota pagada por los Empleadores;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25A5E-83BE-439E-A101-4E327AD2096E}" type="parTrans" cxnId="{547500CD-F4CD-420C-900D-EAF44C47F85E}">
      <dgm:prSet/>
      <dgm:spPr/>
      <dgm:t>
        <a:bodyPr/>
        <a:lstStyle/>
        <a:p>
          <a:endParaRPr lang="es-PA"/>
        </a:p>
      </dgm:t>
    </dgm:pt>
    <dgm:pt modelId="{FE442727-D4A2-4295-A8DC-5B39CED38B12}" type="sibTrans" cxnId="{547500CD-F4CD-420C-900D-EAF44C47F85E}">
      <dgm:prSet/>
      <dgm:spPr/>
      <dgm:t>
        <a:bodyPr/>
        <a:lstStyle/>
        <a:p>
          <a:endParaRPr lang="es-PA"/>
        </a:p>
      </dgm:t>
    </dgm:pt>
    <dgm:pt modelId="{DA2CABC8-0C53-470A-81BA-30355CAFC5AE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Cuota pagada por los Trabajadores independientes contribuyentes;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73614D-20DA-4BB6-B3E0-179DFA84C443}" type="parTrans" cxnId="{D866D3E5-88E8-47FE-AA4B-44B4A4E2312C}">
      <dgm:prSet/>
      <dgm:spPr/>
      <dgm:t>
        <a:bodyPr/>
        <a:lstStyle/>
        <a:p>
          <a:endParaRPr lang="es-PA"/>
        </a:p>
      </dgm:t>
    </dgm:pt>
    <dgm:pt modelId="{2E95137C-59FF-4A84-A78C-39BAEDC0D5AA}" type="sibTrans" cxnId="{D866D3E5-88E8-47FE-AA4B-44B4A4E2312C}">
      <dgm:prSet/>
      <dgm:spPr/>
      <dgm:t>
        <a:bodyPr/>
        <a:lstStyle/>
        <a:p>
          <a:endParaRPr lang="es-PA"/>
        </a:p>
      </dgm:t>
    </dgm:pt>
    <dgm:pt modelId="{8570656B-647F-4564-8B2D-578D7F426625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Contribución especial de los Empleadores por el XIII mes;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AF3056-F611-4C2E-8989-E2BF2A729F4E}" type="parTrans" cxnId="{2E5C2789-7486-48B6-98BF-4B82CE8694A1}">
      <dgm:prSet/>
      <dgm:spPr/>
      <dgm:t>
        <a:bodyPr/>
        <a:lstStyle/>
        <a:p>
          <a:endParaRPr lang="es-PA"/>
        </a:p>
      </dgm:t>
    </dgm:pt>
    <dgm:pt modelId="{2BFC6525-8290-4239-ACBE-BDFE167052E7}" type="sibTrans" cxnId="{2E5C2789-7486-48B6-98BF-4B82CE8694A1}">
      <dgm:prSet/>
      <dgm:spPr/>
      <dgm:t>
        <a:bodyPr/>
        <a:lstStyle/>
        <a:p>
          <a:endParaRPr lang="es-PA"/>
        </a:p>
      </dgm:t>
    </dgm:pt>
    <dgm:pt modelId="{4BA7A5C1-D2B7-4B42-A3BA-88CEC13F6711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Contribución especial de los Trabajadores por el XIII mes;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EFEBA5-B638-4F60-820E-E2CF553648CC}" type="parTrans" cxnId="{7DB54CDD-2CD8-4157-A376-37BB6413BD05}">
      <dgm:prSet/>
      <dgm:spPr/>
      <dgm:t>
        <a:bodyPr/>
        <a:lstStyle/>
        <a:p>
          <a:endParaRPr lang="es-PA"/>
        </a:p>
      </dgm:t>
    </dgm:pt>
    <dgm:pt modelId="{183C7DBF-3D65-48C2-A331-FC1F70AC9C4C}" type="sibTrans" cxnId="{7DB54CDD-2CD8-4157-A376-37BB6413BD05}">
      <dgm:prSet/>
      <dgm:spPr/>
      <dgm:t>
        <a:bodyPr/>
        <a:lstStyle/>
        <a:p>
          <a:endParaRPr lang="es-PA"/>
        </a:p>
      </dgm:t>
    </dgm:pt>
    <dgm:pt modelId="{31122676-5C2D-4B14-AF67-13359E92BEE6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Cuota pagada por los Pensionados del IVM;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008FDA-6F4B-4A41-8EAF-705A9969755B}" type="parTrans" cxnId="{EB220CCA-9320-414B-AD6A-25390319EDE5}">
      <dgm:prSet/>
      <dgm:spPr/>
      <dgm:t>
        <a:bodyPr/>
        <a:lstStyle/>
        <a:p>
          <a:endParaRPr lang="es-PA"/>
        </a:p>
      </dgm:t>
    </dgm:pt>
    <dgm:pt modelId="{0E3E63A0-E5AA-45F1-96FA-3D1511301EA3}" type="sibTrans" cxnId="{EB220CCA-9320-414B-AD6A-25390319EDE5}">
      <dgm:prSet/>
      <dgm:spPr/>
      <dgm:t>
        <a:bodyPr/>
        <a:lstStyle/>
        <a:p>
          <a:endParaRPr lang="es-PA"/>
        </a:p>
      </dgm:t>
    </dgm:pt>
    <dgm:pt modelId="{393E2110-9D2C-49A7-B65E-9F4552A81329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Cuota pagada por los Asegurados de la CSS que reciban subsidios por incapacidad temporal;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F617EE-1E41-4BBF-BF3F-0F3DE4D56E36}" type="parTrans" cxnId="{FC055142-CEB2-4870-BCA3-21D0E9113737}">
      <dgm:prSet/>
      <dgm:spPr/>
      <dgm:t>
        <a:bodyPr/>
        <a:lstStyle/>
        <a:p>
          <a:endParaRPr lang="es-PA"/>
        </a:p>
      </dgm:t>
    </dgm:pt>
    <dgm:pt modelId="{6BCB36F2-86E3-480B-B148-296840E82ABD}" type="sibTrans" cxnId="{FC055142-CEB2-4870-BCA3-21D0E9113737}">
      <dgm:prSet/>
      <dgm:spPr/>
      <dgm:t>
        <a:bodyPr/>
        <a:lstStyle/>
        <a:p>
          <a:endParaRPr lang="es-PA"/>
        </a:p>
      </dgm:t>
    </dgm:pt>
    <dgm:pt modelId="{FBC05FA6-24E4-4E5E-B714-62AA8DB6BFE8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Participación del Impuesto Selectivo de Consumo de Bebidas Gaseosas, Alcohólicas y Cigarrillos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1480B8-A46B-486E-AABA-67801DF51795}" type="parTrans" cxnId="{860DF855-8DCE-4B2C-9F44-3EB9A55FDBD9}">
      <dgm:prSet/>
      <dgm:spPr/>
      <dgm:t>
        <a:bodyPr/>
        <a:lstStyle/>
        <a:p>
          <a:endParaRPr lang="es-PA"/>
        </a:p>
      </dgm:t>
    </dgm:pt>
    <dgm:pt modelId="{145030D4-69FB-4197-984C-C0102BBAA787}" type="sibTrans" cxnId="{860DF855-8DCE-4B2C-9F44-3EB9A55FDBD9}">
      <dgm:prSet/>
      <dgm:spPr/>
      <dgm:t>
        <a:bodyPr/>
        <a:lstStyle/>
        <a:p>
          <a:endParaRPr lang="es-PA"/>
        </a:p>
      </dgm:t>
    </dgm:pt>
    <dgm:pt modelId="{2EDA5469-00A4-4AD8-A59E-36F86B05359A}" type="pres">
      <dgm:prSet presAssocID="{7AA636C5-4F7A-4585-963F-61239A1DC7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E9DF463C-2CC4-443E-9FD2-BDA2B6EE7C35}" type="pres">
      <dgm:prSet presAssocID="{6EE27D12-0426-4435-85FB-78E3AA890ADC}" presName="thickLine" presStyleLbl="alignNode1" presStyleIdx="0" presStyleCnt="1"/>
      <dgm:spPr/>
    </dgm:pt>
    <dgm:pt modelId="{341A940D-EBED-46F4-B019-5E3A71F719AC}" type="pres">
      <dgm:prSet presAssocID="{6EE27D12-0426-4435-85FB-78E3AA890ADC}" presName="horz1" presStyleCnt="0"/>
      <dgm:spPr/>
    </dgm:pt>
    <dgm:pt modelId="{D9F5D84F-E4F7-459C-BA9B-777ED08BAF11}" type="pres">
      <dgm:prSet presAssocID="{6EE27D12-0426-4435-85FB-78E3AA890ADC}" presName="tx1" presStyleLbl="revTx" presStyleIdx="0" presStyleCnt="9" custScaleX="93437"/>
      <dgm:spPr/>
      <dgm:t>
        <a:bodyPr/>
        <a:lstStyle/>
        <a:p>
          <a:endParaRPr lang="es-PA"/>
        </a:p>
      </dgm:t>
    </dgm:pt>
    <dgm:pt modelId="{1EC8346E-FF70-4969-8CDC-88822C33537B}" type="pres">
      <dgm:prSet presAssocID="{6EE27D12-0426-4435-85FB-78E3AA890ADC}" presName="vert1" presStyleCnt="0"/>
      <dgm:spPr/>
    </dgm:pt>
    <dgm:pt modelId="{C58DEEC9-BCD5-48D4-B700-169F2D19653B}" type="pres">
      <dgm:prSet presAssocID="{0F5C9286-28E3-4F9A-A670-FEA8B603E803}" presName="vertSpace2a" presStyleCnt="0"/>
      <dgm:spPr/>
    </dgm:pt>
    <dgm:pt modelId="{31003D77-5239-40CB-942A-B5241F3B24F7}" type="pres">
      <dgm:prSet presAssocID="{0F5C9286-28E3-4F9A-A670-FEA8B603E803}" presName="horz2" presStyleCnt="0"/>
      <dgm:spPr/>
    </dgm:pt>
    <dgm:pt modelId="{DC4EF63D-C4DD-48F3-B9DC-88994177FFCC}" type="pres">
      <dgm:prSet presAssocID="{0F5C9286-28E3-4F9A-A670-FEA8B603E803}" presName="horzSpace2" presStyleCnt="0"/>
      <dgm:spPr/>
    </dgm:pt>
    <dgm:pt modelId="{81ABD5FA-9A2E-46EA-9136-2E64DB969681}" type="pres">
      <dgm:prSet presAssocID="{0F5C9286-28E3-4F9A-A670-FEA8B603E803}" presName="tx2" presStyleLbl="revTx" presStyleIdx="1" presStyleCnt="9"/>
      <dgm:spPr/>
      <dgm:t>
        <a:bodyPr/>
        <a:lstStyle/>
        <a:p>
          <a:endParaRPr lang="es-PA"/>
        </a:p>
      </dgm:t>
    </dgm:pt>
    <dgm:pt modelId="{014269E1-8F7A-4DFD-B258-AE125112CF5B}" type="pres">
      <dgm:prSet presAssocID="{0F5C9286-28E3-4F9A-A670-FEA8B603E803}" presName="vert2" presStyleCnt="0"/>
      <dgm:spPr/>
    </dgm:pt>
    <dgm:pt modelId="{08AE85EB-566D-4162-AE8B-340501679F25}" type="pres">
      <dgm:prSet presAssocID="{0F5C9286-28E3-4F9A-A670-FEA8B603E803}" presName="thinLine2b" presStyleLbl="callout" presStyleIdx="0" presStyleCnt="8"/>
      <dgm:spPr/>
    </dgm:pt>
    <dgm:pt modelId="{CCC4CC0A-C96D-4BD9-9A2F-2DCFD4F95B7C}" type="pres">
      <dgm:prSet presAssocID="{0F5C9286-28E3-4F9A-A670-FEA8B603E803}" presName="vertSpace2b" presStyleCnt="0"/>
      <dgm:spPr/>
    </dgm:pt>
    <dgm:pt modelId="{5B8DF589-5F86-4A86-A9C0-3B20F7A15060}" type="pres">
      <dgm:prSet presAssocID="{0A934554-554C-4D5C-A9B3-CFC21F077C12}" presName="horz2" presStyleCnt="0"/>
      <dgm:spPr/>
    </dgm:pt>
    <dgm:pt modelId="{E8FA12F1-90A4-4151-B35E-24517B951204}" type="pres">
      <dgm:prSet presAssocID="{0A934554-554C-4D5C-A9B3-CFC21F077C12}" presName="horzSpace2" presStyleCnt="0"/>
      <dgm:spPr/>
    </dgm:pt>
    <dgm:pt modelId="{5FFE6D82-E7D3-48A6-BED0-85E54BA90019}" type="pres">
      <dgm:prSet presAssocID="{0A934554-554C-4D5C-A9B3-CFC21F077C12}" presName="tx2" presStyleLbl="revTx" presStyleIdx="2" presStyleCnt="9"/>
      <dgm:spPr/>
      <dgm:t>
        <a:bodyPr/>
        <a:lstStyle/>
        <a:p>
          <a:endParaRPr lang="es-PA"/>
        </a:p>
      </dgm:t>
    </dgm:pt>
    <dgm:pt modelId="{428CCB02-7210-49C1-866F-B4F1A1E97D75}" type="pres">
      <dgm:prSet presAssocID="{0A934554-554C-4D5C-A9B3-CFC21F077C12}" presName="vert2" presStyleCnt="0"/>
      <dgm:spPr/>
    </dgm:pt>
    <dgm:pt modelId="{32A72B01-98CF-4E88-9BB9-9E376EF1C532}" type="pres">
      <dgm:prSet presAssocID="{0A934554-554C-4D5C-A9B3-CFC21F077C12}" presName="thinLine2b" presStyleLbl="callout" presStyleIdx="1" presStyleCnt="8"/>
      <dgm:spPr/>
    </dgm:pt>
    <dgm:pt modelId="{03BC8CDF-BAB2-480E-AE2E-8290FF6F3B4B}" type="pres">
      <dgm:prSet presAssocID="{0A934554-554C-4D5C-A9B3-CFC21F077C12}" presName="vertSpace2b" presStyleCnt="0"/>
      <dgm:spPr/>
    </dgm:pt>
    <dgm:pt modelId="{52661979-1D22-4295-BF92-3B738AA2BBB6}" type="pres">
      <dgm:prSet presAssocID="{DA2CABC8-0C53-470A-81BA-30355CAFC5AE}" presName="horz2" presStyleCnt="0"/>
      <dgm:spPr/>
    </dgm:pt>
    <dgm:pt modelId="{E82DDE5A-9DFD-47EF-BD72-D8B59120C839}" type="pres">
      <dgm:prSet presAssocID="{DA2CABC8-0C53-470A-81BA-30355CAFC5AE}" presName="horzSpace2" presStyleCnt="0"/>
      <dgm:spPr/>
    </dgm:pt>
    <dgm:pt modelId="{E752E618-A4E7-4F01-9D68-2BFEDE506668}" type="pres">
      <dgm:prSet presAssocID="{DA2CABC8-0C53-470A-81BA-30355CAFC5AE}" presName="tx2" presStyleLbl="revTx" presStyleIdx="3" presStyleCnt="9"/>
      <dgm:spPr/>
      <dgm:t>
        <a:bodyPr/>
        <a:lstStyle/>
        <a:p>
          <a:endParaRPr lang="es-PA"/>
        </a:p>
      </dgm:t>
    </dgm:pt>
    <dgm:pt modelId="{0213EE48-9207-482D-A265-4B5BB4FB1440}" type="pres">
      <dgm:prSet presAssocID="{DA2CABC8-0C53-470A-81BA-30355CAFC5AE}" presName="vert2" presStyleCnt="0"/>
      <dgm:spPr/>
    </dgm:pt>
    <dgm:pt modelId="{B302D5D5-831E-4EE4-B519-C6269056BD9C}" type="pres">
      <dgm:prSet presAssocID="{DA2CABC8-0C53-470A-81BA-30355CAFC5AE}" presName="thinLine2b" presStyleLbl="callout" presStyleIdx="2" presStyleCnt="8"/>
      <dgm:spPr/>
    </dgm:pt>
    <dgm:pt modelId="{84E541D0-2188-4EF6-A7C2-D175462C1B46}" type="pres">
      <dgm:prSet presAssocID="{DA2CABC8-0C53-470A-81BA-30355CAFC5AE}" presName="vertSpace2b" presStyleCnt="0"/>
      <dgm:spPr/>
    </dgm:pt>
    <dgm:pt modelId="{A00A63B4-8BB5-4AA9-83F8-8BD1D11742F7}" type="pres">
      <dgm:prSet presAssocID="{8570656B-647F-4564-8B2D-578D7F426625}" presName="horz2" presStyleCnt="0"/>
      <dgm:spPr/>
    </dgm:pt>
    <dgm:pt modelId="{C0D177A1-A984-4D21-98E3-7DE610D91D2F}" type="pres">
      <dgm:prSet presAssocID="{8570656B-647F-4564-8B2D-578D7F426625}" presName="horzSpace2" presStyleCnt="0"/>
      <dgm:spPr/>
    </dgm:pt>
    <dgm:pt modelId="{6C60FBE2-11BE-4FFD-9CA0-B4C235A184A0}" type="pres">
      <dgm:prSet presAssocID="{8570656B-647F-4564-8B2D-578D7F426625}" presName="tx2" presStyleLbl="revTx" presStyleIdx="4" presStyleCnt="9"/>
      <dgm:spPr/>
      <dgm:t>
        <a:bodyPr/>
        <a:lstStyle/>
        <a:p>
          <a:endParaRPr lang="es-PA"/>
        </a:p>
      </dgm:t>
    </dgm:pt>
    <dgm:pt modelId="{F48BB54F-6341-424E-81B7-68C03CCEBF02}" type="pres">
      <dgm:prSet presAssocID="{8570656B-647F-4564-8B2D-578D7F426625}" presName="vert2" presStyleCnt="0"/>
      <dgm:spPr/>
    </dgm:pt>
    <dgm:pt modelId="{6C359F01-086C-4EB0-BAFC-2B7925B7AF25}" type="pres">
      <dgm:prSet presAssocID="{8570656B-647F-4564-8B2D-578D7F426625}" presName="thinLine2b" presStyleLbl="callout" presStyleIdx="3" presStyleCnt="8"/>
      <dgm:spPr/>
    </dgm:pt>
    <dgm:pt modelId="{705CAE5E-13BE-45F1-AA07-B7FF75272ACD}" type="pres">
      <dgm:prSet presAssocID="{8570656B-647F-4564-8B2D-578D7F426625}" presName="vertSpace2b" presStyleCnt="0"/>
      <dgm:spPr/>
    </dgm:pt>
    <dgm:pt modelId="{346259DB-CB8B-423D-9B19-2EB875AB8BAD}" type="pres">
      <dgm:prSet presAssocID="{4BA7A5C1-D2B7-4B42-A3BA-88CEC13F6711}" presName="horz2" presStyleCnt="0"/>
      <dgm:spPr/>
    </dgm:pt>
    <dgm:pt modelId="{FC1C6B9B-0009-4DA2-B6A8-7525E0112169}" type="pres">
      <dgm:prSet presAssocID="{4BA7A5C1-D2B7-4B42-A3BA-88CEC13F6711}" presName="horzSpace2" presStyleCnt="0"/>
      <dgm:spPr/>
    </dgm:pt>
    <dgm:pt modelId="{F25B9B12-B10C-4FF8-954D-FFD98280E026}" type="pres">
      <dgm:prSet presAssocID="{4BA7A5C1-D2B7-4B42-A3BA-88CEC13F6711}" presName="tx2" presStyleLbl="revTx" presStyleIdx="5" presStyleCnt="9"/>
      <dgm:spPr/>
      <dgm:t>
        <a:bodyPr/>
        <a:lstStyle/>
        <a:p>
          <a:endParaRPr lang="es-PA"/>
        </a:p>
      </dgm:t>
    </dgm:pt>
    <dgm:pt modelId="{7A3B9691-DFA5-4D5C-ADD0-43C071A0A94B}" type="pres">
      <dgm:prSet presAssocID="{4BA7A5C1-D2B7-4B42-A3BA-88CEC13F6711}" presName="vert2" presStyleCnt="0"/>
      <dgm:spPr/>
    </dgm:pt>
    <dgm:pt modelId="{82EE612E-6511-420B-9AF9-481F9C2D5FB5}" type="pres">
      <dgm:prSet presAssocID="{4BA7A5C1-D2B7-4B42-A3BA-88CEC13F6711}" presName="thinLine2b" presStyleLbl="callout" presStyleIdx="4" presStyleCnt="8"/>
      <dgm:spPr/>
    </dgm:pt>
    <dgm:pt modelId="{C9F76A42-1AD5-476B-9380-87C55E381B07}" type="pres">
      <dgm:prSet presAssocID="{4BA7A5C1-D2B7-4B42-A3BA-88CEC13F6711}" presName="vertSpace2b" presStyleCnt="0"/>
      <dgm:spPr/>
    </dgm:pt>
    <dgm:pt modelId="{40AFAA14-A3BF-4A5C-8B4A-1EA3F3E7F7C3}" type="pres">
      <dgm:prSet presAssocID="{31122676-5C2D-4B14-AF67-13359E92BEE6}" presName="horz2" presStyleCnt="0"/>
      <dgm:spPr/>
    </dgm:pt>
    <dgm:pt modelId="{3497AA9D-B579-43D4-B3D1-30256B9F6376}" type="pres">
      <dgm:prSet presAssocID="{31122676-5C2D-4B14-AF67-13359E92BEE6}" presName="horzSpace2" presStyleCnt="0"/>
      <dgm:spPr/>
    </dgm:pt>
    <dgm:pt modelId="{686DF999-2042-4480-9BFD-8D20509B55FB}" type="pres">
      <dgm:prSet presAssocID="{31122676-5C2D-4B14-AF67-13359E92BEE6}" presName="tx2" presStyleLbl="revTx" presStyleIdx="6" presStyleCnt="9"/>
      <dgm:spPr/>
      <dgm:t>
        <a:bodyPr/>
        <a:lstStyle/>
        <a:p>
          <a:endParaRPr lang="es-PA"/>
        </a:p>
      </dgm:t>
    </dgm:pt>
    <dgm:pt modelId="{EDEDEFF2-7887-4C24-812B-7FA5F9995492}" type="pres">
      <dgm:prSet presAssocID="{31122676-5C2D-4B14-AF67-13359E92BEE6}" presName="vert2" presStyleCnt="0"/>
      <dgm:spPr/>
    </dgm:pt>
    <dgm:pt modelId="{AB9192B0-B75B-402E-AEAA-4CD9550BD26A}" type="pres">
      <dgm:prSet presAssocID="{31122676-5C2D-4B14-AF67-13359E92BEE6}" presName="thinLine2b" presStyleLbl="callout" presStyleIdx="5" presStyleCnt="8"/>
      <dgm:spPr/>
    </dgm:pt>
    <dgm:pt modelId="{D374D16D-F45E-4056-9048-4EF54E6F274E}" type="pres">
      <dgm:prSet presAssocID="{31122676-5C2D-4B14-AF67-13359E92BEE6}" presName="vertSpace2b" presStyleCnt="0"/>
      <dgm:spPr/>
    </dgm:pt>
    <dgm:pt modelId="{69AF1F84-6EE7-403B-BADC-24954089DB69}" type="pres">
      <dgm:prSet presAssocID="{393E2110-9D2C-49A7-B65E-9F4552A81329}" presName="horz2" presStyleCnt="0"/>
      <dgm:spPr/>
    </dgm:pt>
    <dgm:pt modelId="{F1CA8363-054D-45A9-8A88-CB367B943959}" type="pres">
      <dgm:prSet presAssocID="{393E2110-9D2C-49A7-B65E-9F4552A81329}" presName="horzSpace2" presStyleCnt="0"/>
      <dgm:spPr/>
    </dgm:pt>
    <dgm:pt modelId="{5390C757-3442-4BD1-8459-B75A61B5BEDD}" type="pres">
      <dgm:prSet presAssocID="{393E2110-9D2C-49A7-B65E-9F4552A81329}" presName="tx2" presStyleLbl="revTx" presStyleIdx="7" presStyleCnt="9"/>
      <dgm:spPr/>
      <dgm:t>
        <a:bodyPr/>
        <a:lstStyle/>
        <a:p>
          <a:endParaRPr lang="es-PA"/>
        </a:p>
      </dgm:t>
    </dgm:pt>
    <dgm:pt modelId="{2DC7A3C5-9F3C-4A6E-8685-7CDDA9CFD26A}" type="pres">
      <dgm:prSet presAssocID="{393E2110-9D2C-49A7-B65E-9F4552A81329}" presName="vert2" presStyleCnt="0"/>
      <dgm:spPr/>
    </dgm:pt>
    <dgm:pt modelId="{3FFDEA06-826F-4461-934E-3402DB28E242}" type="pres">
      <dgm:prSet presAssocID="{393E2110-9D2C-49A7-B65E-9F4552A81329}" presName="thinLine2b" presStyleLbl="callout" presStyleIdx="6" presStyleCnt="8"/>
      <dgm:spPr/>
    </dgm:pt>
    <dgm:pt modelId="{CF30350C-EE96-46BF-A2B9-CA2D28C35E1E}" type="pres">
      <dgm:prSet presAssocID="{393E2110-9D2C-49A7-B65E-9F4552A81329}" presName="vertSpace2b" presStyleCnt="0"/>
      <dgm:spPr/>
    </dgm:pt>
    <dgm:pt modelId="{02A69901-369C-4F80-8444-4AA8EEDD5F14}" type="pres">
      <dgm:prSet presAssocID="{FBC05FA6-24E4-4E5E-B714-62AA8DB6BFE8}" presName="horz2" presStyleCnt="0"/>
      <dgm:spPr/>
    </dgm:pt>
    <dgm:pt modelId="{203D8BCF-0624-4358-AC79-EA98E2EFFE62}" type="pres">
      <dgm:prSet presAssocID="{FBC05FA6-24E4-4E5E-B714-62AA8DB6BFE8}" presName="horzSpace2" presStyleCnt="0"/>
      <dgm:spPr/>
    </dgm:pt>
    <dgm:pt modelId="{079A9EC4-D2B6-48D2-A4DE-64C4D95964D9}" type="pres">
      <dgm:prSet presAssocID="{FBC05FA6-24E4-4E5E-B714-62AA8DB6BFE8}" presName="tx2" presStyleLbl="revTx" presStyleIdx="8" presStyleCnt="9"/>
      <dgm:spPr/>
      <dgm:t>
        <a:bodyPr/>
        <a:lstStyle/>
        <a:p>
          <a:endParaRPr lang="es-PA"/>
        </a:p>
      </dgm:t>
    </dgm:pt>
    <dgm:pt modelId="{2EDF79E1-7626-4DFE-9E51-545F6BDE42AE}" type="pres">
      <dgm:prSet presAssocID="{FBC05FA6-24E4-4E5E-B714-62AA8DB6BFE8}" presName="vert2" presStyleCnt="0"/>
      <dgm:spPr/>
    </dgm:pt>
    <dgm:pt modelId="{85151E24-C341-47A7-9A05-6F9097C16D1A}" type="pres">
      <dgm:prSet presAssocID="{FBC05FA6-24E4-4E5E-B714-62AA8DB6BFE8}" presName="thinLine2b" presStyleLbl="callout" presStyleIdx="7" presStyleCnt="8"/>
      <dgm:spPr/>
    </dgm:pt>
    <dgm:pt modelId="{82096C63-1D3C-4397-B985-5457370CE142}" type="pres">
      <dgm:prSet presAssocID="{FBC05FA6-24E4-4E5E-B714-62AA8DB6BFE8}" presName="vertSpace2b" presStyleCnt="0"/>
      <dgm:spPr/>
    </dgm:pt>
  </dgm:ptLst>
  <dgm:cxnLst>
    <dgm:cxn modelId="{D866D3E5-88E8-47FE-AA4B-44B4A4E2312C}" srcId="{6EE27D12-0426-4435-85FB-78E3AA890ADC}" destId="{DA2CABC8-0C53-470A-81BA-30355CAFC5AE}" srcOrd="2" destOrd="0" parTransId="{0E73614D-20DA-4BB6-B3E0-179DFA84C443}" sibTransId="{2E95137C-59FF-4A84-A78C-39BAEDC0D5AA}"/>
    <dgm:cxn modelId="{A44AB880-5F6B-4909-BC76-46E83254C030}" type="presOf" srcId="{31122676-5C2D-4B14-AF67-13359E92BEE6}" destId="{686DF999-2042-4480-9BFD-8D20509B55FB}" srcOrd="0" destOrd="0" presId="urn:microsoft.com/office/officeart/2008/layout/LinedList"/>
    <dgm:cxn modelId="{EB220CCA-9320-414B-AD6A-25390319EDE5}" srcId="{6EE27D12-0426-4435-85FB-78E3AA890ADC}" destId="{31122676-5C2D-4B14-AF67-13359E92BEE6}" srcOrd="5" destOrd="0" parTransId="{77008FDA-6F4B-4A41-8EAF-705A9969755B}" sibTransId="{0E3E63A0-E5AA-45F1-96FA-3D1511301EA3}"/>
    <dgm:cxn modelId="{368EEF12-605F-4078-81F5-9B0E4977D53F}" type="presOf" srcId="{0F5C9286-28E3-4F9A-A670-FEA8B603E803}" destId="{81ABD5FA-9A2E-46EA-9136-2E64DB969681}" srcOrd="0" destOrd="0" presId="urn:microsoft.com/office/officeart/2008/layout/LinedList"/>
    <dgm:cxn modelId="{853AF8C0-4A41-42B4-96BB-A01A5BB6EAE1}" srcId="{6EE27D12-0426-4435-85FB-78E3AA890ADC}" destId="{0F5C9286-28E3-4F9A-A670-FEA8B603E803}" srcOrd="0" destOrd="0" parTransId="{554EB917-15A8-4D5E-AB4A-611DA73B1773}" sibTransId="{7958217D-20ED-4261-B1C7-6B52E0393B4D}"/>
    <dgm:cxn modelId="{F990C9A2-431D-41DD-B021-FB40EE821C3C}" type="presOf" srcId="{6EE27D12-0426-4435-85FB-78E3AA890ADC}" destId="{D9F5D84F-E4F7-459C-BA9B-777ED08BAF11}" srcOrd="0" destOrd="0" presId="urn:microsoft.com/office/officeart/2008/layout/LinedList"/>
    <dgm:cxn modelId="{FC055142-CEB2-4870-BCA3-21D0E9113737}" srcId="{6EE27D12-0426-4435-85FB-78E3AA890ADC}" destId="{393E2110-9D2C-49A7-B65E-9F4552A81329}" srcOrd="6" destOrd="0" parTransId="{8CF617EE-1E41-4BBF-BF3F-0F3DE4D56E36}" sibTransId="{6BCB36F2-86E3-480B-B148-296840E82ABD}"/>
    <dgm:cxn modelId="{2E5C2789-7486-48B6-98BF-4B82CE8694A1}" srcId="{6EE27D12-0426-4435-85FB-78E3AA890ADC}" destId="{8570656B-647F-4564-8B2D-578D7F426625}" srcOrd="3" destOrd="0" parTransId="{91AF3056-F611-4C2E-8989-E2BF2A729F4E}" sibTransId="{2BFC6525-8290-4239-ACBE-BDFE167052E7}"/>
    <dgm:cxn modelId="{547500CD-F4CD-420C-900D-EAF44C47F85E}" srcId="{6EE27D12-0426-4435-85FB-78E3AA890ADC}" destId="{0A934554-554C-4D5C-A9B3-CFC21F077C12}" srcOrd="1" destOrd="0" parTransId="{19625A5E-83BE-439E-A101-4E327AD2096E}" sibTransId="{FE442727-D4A2-4295-A8DC-5B39CED38B12}"/>
    <dgm:cxn modelId="{9B16EBA9-BEDC-4F38-90F6-AFE6958A92D9}" type="presOf" srcId="{393E2110-9D2C-49A7-B65E-9F4552A81329}" destId="{5390C757-3442-4BD1-8459-B75A61B5BEDD}" srcOrd="0" destOrd="0" presId="urn:microsoft.com/office/officeart/2008/layout/LinedList"/>
    <dgm:cxn modelId="{7617819E-C140-4B7F-BED1-90AD96172B78}" srcId="{7AA636C5-4F7A-4585-963F-61239A1DC744}" destId="{6EE27D12-0426-4435-85FB-78E3AA890ADC}" srcOrd="0" destOrd="0" parTransId="{EBBE8DF8-1D07-4B99-9407-B21F45B618E4}" sibTransId="{344F0E5F-6EBD-4D2A-9DAA-FC339C327369}"/>
    <dgm:cxn modelId="{D91957CC-ACB9-404D-A281-E00F300BE899}" type="presOf" srcId="{8570656B-647F-4564-8B2D-578D7F426625}" destId="{6C60FBE2-11BE-4FFD-9CA0-B4C235A184A0}" srcOrd="0" destOrd="0" presId="urn:microsoft.com/office/officeart/2008/layout/LinedList"/>
    <dgm:cxn modelId="{E4F5140A-E36E-40D0-A6ED-55A30D28A487}" type="presOf" srcId="{4BA7A5C1-D2B7-4B42-A3BA-88CEC13F6711}" destId="{F25B9B12-B10C-4FF8-954D-FFD98280E026}" srcOrd="0" destOrd="0" presId="urn:microsoft.com/office/officeart/2008/layout/LinedList"/>
    <dgm:cxn modelId="{C0E2BBD3-5AD1-40F4-BB71-4DE9A7E1840E}" type="presOf" srcId="{0A934554-554C-4D5C-A9B3-CFC21F077C12}" destId="{5FFE6D82-E7D3-48A6-BED0-85E54BA90019}" srcOrd="0" destOrd="0" presId="urn:microsoft.com/office/officeart/2008/layout/LinedList"/>
    <dgm:cxn modelId="{EC20995E-933B-4C70-B0C9-33C2624A211E}" type="presOf" srcId="{DA2CABC8-0C53-470A-81BA-30355CAFC5AE}" destId="{E752E618-A4E7-4F01-9D68-2BFEDE506668}" srcOrd="0" destOrd="0" presId="urn:microsoft.com/office/officeart/2008/layout/LinedList"/>
    <dgm:cxn modelId="{796DC9C9-6CCB-4C86-8253-73AB35385534}" type="presOf" srcId="{7AA636C5-4F7A-4585-963F-61239A1DC744}" destId="{2EDA5469-00A4-4AD8-A59E-36F86B05359A}" srcOrd="0" destOrd="0" presId="urn:microsoft.com/office/officeart/2008/layout/LinedList"/>
    <dgm:cxn modelId="{860DF855-8DCE-4B2C-9F44-3EB9A55FDBD9}" srcId="{6EE27D12-0426-4435-85FB-78E3AA890ADC}" destId="{FBC05FA6-24E4-4E5E-B714-62AA8DB6BFE8}" srcOrd="7" destOrd="0" parTransId="{101480B8-A46B-486E-AABA-67801DF51795}" sibTransId="{145030D4-69FB-4197-984C-C0102BBAA787}"/>
    <dgm:cxn modelId="{218E79CB-9505-49AA-91EA-B44C0C4B4B01}" type="presOf" srcId="{FBC05FA6-24E4-4E5E-B714-62AA8DB6BFE8}" destId="{079A9EC4-D2B6-48D2-A4DE-64C4D95964D9}" srcOrd="0" destOrd="0" presId="urn:microsoft.com/office/officeart/2008/layout/LinedList"/>
    <dgm:cxn modelId="{7DB54CDD-2CD8-4157-A376-37BB6413BD05}" srcId="{6EE27D12-0426-4435-85FB-78E3AA890ADC}" destId="{4BA7A5C1-D2B7-4B42-A3BA-88CEC13F6711}" srcOrd="4" destOrd="0" parTransId="{FFEFEBA5-B638-4F60-820E-E2CF553648CC}" sibTransId="{183C7DBF-3D65-48C2-A331-FC1F70AC9C4C}"/>
    <dgm:cxn modelId="{33FD2CFE-E7C3-4AD9-8ED8-79F3489C4324}" type="presParOf" srcId="{2EDA5469-00A4-4AD8-A59E-36F86B05359A}" destId="{E9DF463C-2CC4-443E-9FD2-BDA2B6EE7C35}" srcOrd="0" destOrd="0" presId="urn:microsoft.com/office/officeart/2008/layout/LinedList"/>
    <dgm:cxn modelId="{1E910DA5-B58A-40EE-AF41-FD2AC58CB313}" type="presParOf" srcId="{2EDA5469-00A4-4AD8-A59E-36F86B05359A}" destId="{341A940D-EBED-46F4-B019-5E3A71F719AC}" srcOrd="1" destOrd="0" presId="urn:microsoft.com/office/officeart/2008/layout/LinedList"/>
    <dgm:cxn modelId="{29879AFB-FFD8-4392-B184-2E0FBB0C27BD}" type="presParOf" srcId="{341A940D-EBED-46F4-B019-5E3A71F719AC}" destId="{D9F5D84F-E4F7-459C-BA9B-777ED08BAF11}" srcOrd="0" destOrd="0" presId="urn:microsoft.com/office/officeart/2008/layout/LinedList"/>
    <dgm:cxn modelId="{AB635C11-6040-41AF-84B9-06A03CBBF81F}" type="presParOf" srcId="{341A940D-EBED-46F4-B019-5E3A71F719AC}" destId="{1EC8346E-FF70-4969-8CDC-88822C33537B}" srcOrd="1" destOrd="0" presId="urn:microsoft.com/office/officeart/2008/layout/LinedList"/>
    <dgm:cxn modelId="{331F2D3B-E9C2-4013-8717-29E1EA78735A}" type="presParOf" srcId="{1EC8346E-FF70-4969-8CDC-88822C33537B}" destId="{C58DEEC9-BCD5-48D4-B700-169F2D19653B}" srcOrd="0" destOrd="0" presId="urn:microsoft.com/office/officeart/2008/layout/LinedList"/>
    <dgm:cxn modelId="{4C179D73-903E-451C-894C-33C8A0835927}" type="presParOf" srcId="{1EC8346E-FF70-4969-8CDC-88822C33537B}" destId="{31003D77-5239-40CB-942A-B5241F3B24F7}" srcOrd="1" destOrd="0" presId="urn:microsoft.com/office/officeart/2008/layout/LinedList"/>
    <dgm:cxn modelId="{BC4A069E-2D34-4CB1-BD8E-A9A819565603}" type="presParOf" srcId="{31003D77-5239-40CB-942A-B5241F3B24F7}" destId="{DC4EF63D-C4DD-48F3-B9DC-88994177FFCC}" srcOrd="0" destOrd="0" presId="urn:microsoft.com/office/officeart/2008/layout/LinedList"/>
    <dgm:cxn modelId="{8D3E86A8-04E4-4CF9-8797-4F173CE2EF35}" type="presParOf" srcId="{31003D77-5239-40CB-942A-B5241F3B24F7}" destId="{81ABD5FA-9A2E-46EA-9136-2E64DB969681}" srcOrd="1" destOrd="0" presId="urn:microsoft.com/office/officeart/2008/layout/LinedList"/>
    <dgm:cxn modelId="{693B680B-3972-44F7-B82E-EC29384B8A3B}" type="presParOf" srcId="{31003D77-5239-40CB-942A-B5241F3B24F7}" destId="{014269E1-8F7A-4DFD-B258-AE125112CF5B}" srcOrd="2" destOrd="0" presId="urn:microsoft.com/office/officeart/2008/layout/LinedList"/>
    <dgm:cxn modelId="{0DA8C9AC-2E72-4F74-8CAA-574937F2B388}" type="presParOf" srcId="{1EC8346E-FF70-4969-8CDC-88822C33537B}" destId="{08AE85EB-566D-4162-AE8B-340501679F25}" srcOrd="2" destOrd="0" presId="urn:microsoft.com/office/officeart/2008/layout/LinedList"/>
    <dgm:cxn modelId="{7CB96BB5-7D46-4F6A-A016-D0544DB21191}" type="presParOf" srcId="{1EC8346E-FF70-4969-8CDC-88822C33537B}" destId="{CCC4CC0A-C96D-4BD9-9A2F-2DCFD4F95B7C}" srcOrd="3" destOrd="0" presId="urn:microsoft.com/office/officeart/2008/layout/LinedList"/>
    <dgm:cxn modelId="{E7699DA1-1C3B-49A0-A9CF-8E7AC5833502}" type="presParOf" srcId="{1EC8346E-FF70-4969-8CDC-88822C33537B}" destId="{5B8DF589-5F86-4A86-A9C0-3B20F7A15060}" srcOrd="4" destOrd="0" presId="urn:microsoft.com/office/officeart/2008/layout/LinedList"/>
    <dgm:cxn modelId="{B85008AE-1C95-4D30-BC8F-1F62678FC54B}" type="presParOf" srcId="{5B8DF589-5F86-4A86-A9C0-3B20F7A15060}" destId="{E8FA12F1-90A4-4151-B35E-24517B951204}" srcOrd="0" destOrd="0" presId="urn:microsoft.com/office/officeart/2008/layout/LinedList"/>
    <dgm:cxn modelId="{49B0F6B8-3143-4F0E-877F-A6CCCD4AF1C4}" type="presParOf" srcId="{5B8DF589-5F86-4A86-A9C0-3B20F7A15060}" destId="{5FFE6D82-E7D3-48A6-BED0-85E54BA90019}" srcOrd="1" destOrd="0" presId="urn:microsoft.com/office/officeart/2008/layout/LinedList"/>
    <dgm:cxn modelId="{677CB319-E74E-4BF7-8349-A85ABC9CE7A7}" type="presParOf" srcId="{5B8DF589-5F86-4A86-A9C0-3B20F7A15060}" destId="{428CCB02-7210-49C1-866F-B4F1A1E97D75}" srcOrd="2" destOrd="0" presId="urn:microsoft.com/office/officeart/2008/layout/LinedList"/>
    <dgm:cxn modelId="{E37D8D14-64EF-4B19-BA8A-25DA53F38F46}" type="presParOf" srcId="{1EC8346E-FF70-4969-8CDC-88822C33537B}" destId="{32A72B01-98CF-4E88-9BB9-9E376EF1C532}" srcOrd="5" destOrd="0" presId="urn:microsoft.com/office/officeart/2008/layout/LinedList"/>
    <dgm:cxn modelId="{2C4F7ECC-92AD-4FB6-835F-68E3A1D28797}" type="presParOf" srcId="{1EC8346E-FF70-4969-8CDC-88822C33537B}" destId="{03BC8CDF-BAB2-480E-AE2E-8290FF6F3B4B}" srcOrd="6" destOrd="0" presId="urn:microsoft.com/office/officeart/2008/layout/LinedList"/>
    <dgm:cxn modelId="{CA9D1CAF-05A2-442A-888B-53A8F201A33E}" type="presParOf" srcId="{1EC8346E-FF70-4969-8CDC-88822C33537B}" destId="{52661979-1D22-4295-BF92-3B738AA2BBB6}" srcOrd="7" destOrd="0" presId="urn:microsoft.com/office/officeart/2008/layout/LinedList"/>
    <dgm:cxn modelId="{A42DE1CB-9942-4004-925D-6A541C5FA7C4}" type="presParOf" srcId="{52661979-1D22-4295-BF92-3B738AA2BBB6}" destId="{E82DDE5A-9DFD-47EF-BD72-D8B59120C839}" srcOrd="0" destOrd="0" presId="urn:microsoft.com/office/officeart/2008/layout/LinedList"/>
    <dgm:cxn modelId="{45CD65EB-98FF-4B5E-B536-04ACBAFEA251}" type="presParOf" srcId="{52661979-1D22-4295-BF92-3B738AA2BBB6}" destId="{E752E618-A4E7-4F01-9D68-2BFEDE506668}" srcOrd="1" destOrd="0" presId="urn:microsoft.com/office/officeart/2008/layout/LinedList"/>
    <dgm:cxn modelId="{155C44B2-27AB-4A3D-94EF-7E894985813D}" type="presParOf" srcId="{52661979-1D22-4295-BF92-3B738AA2BBB6}" destId="{0213EE48-9207-482D-A265-4B5BB4FB1440}" srcOrd="2" destOrd="0" presId="urn:microsoft.com/office/officeart/2008/layout/LinedList"/>
    <dgm:cxn modelId="{67C40958-C40D-4DAE-8987-5A6A8C04C94F}" type="presParOf" srcId="{1EC8346E-FF70-4969-8CDC-88822C33537B}" destId="{B302D5D5-831E-4EE4-B519-C6269056BD9C}" srcOrd="8" destOrd="0" presId="urn:microsoft.com/office/officeart/2008/layout/LinedList"/>
    <dgm:cxn modelId="{613478F6-B0D7-488E-8C7B-95E7B9C04D50}" type="presParOf" srcId="{1EC8346E-FF70-4969-8CDC-88822C33537B}" destId="{84E541D0-2188-4EF6-A7C2-D175462C1B46}" srcOrd="9" destOrd="0" presId="urn:microsoft.com/office/officeart/2008/layout/LinedList"/>
    <dgm:cxn modelId="{04256A26-19E2-4D51-BB27-69616164CD7E}" type="presParOf" srcId="{1EC8346E-FF70-4969-8CDC-88822C33537B}" destId="{A00A63B4-8BB5-4AA9-83F8-8BD1D11742F7}" srcOrd="10" destOrd="0" presId="urn:microsoft.com/office/officeart/2008/layout/LinedList"/>
    <dgm:cxn modelId="{05BBE2BB-9EFF-423D-9F82-9A39A78A1DCC}" type="presParOf" srcId="{A00A63B4-8BB5-4AA9-83F8-8BD1D11742F7}" destId="{C0D177A1-A984-4D21-98E3-7DE610D91D2F}" srcOrd="0" destOrd="0" presId="urn:microsoft.com/office/officeart/2008/layout/LinedList"/>
    <dgm:cxn modelId="{18166A23-A6D2-47A6-AD02-A4CF39ACE48C}" type="presParOf" srcId="{A00A63B4-8BB5-4AA9-83F8-8BD1D11742F7}" destId="{6C60FBE2-11BE-4FFD-9CA0-B4C235A184A0}" srcOrd="1" destOrd="0" presId="urn:microsoft.com/office/officeart/2008/layout/LinedList"/>
    <dgm:cxn modelId="{F67C15B6-C51A-4358-983A-6164AA773784}" type="presParOf" srcId="{A00A63B4-8BB5-4AA9-83F8-8BD1D11742F7}" destId="{F48BB54F-6341-424E-81B7-68C03CCEBF02}" srcOrd="2" destOrd="0" presId="urn:microsoft.com/office/officeart/2008/layout/LinedList"/>
    <dgm:cxn modelId="{432BD7F6-BB57-4EA4-B012-39C43EFE1A36}" type="presParOf" srcId="{1EC8346E-FF70-4969-8CDC-88822C33537B}" destId="{6C359F01-086C-4EB0-BAFC-2B7925B7AF25}" srcOrd="11" destOrd="0" presId="urn:microsoft.com/office/officeart/2008/layout/LinedList"/>
    <dgm:cxn modelId="{F7A78A62-066E-49E3-B59A-A3ACEA2B8743}" type="presParOf" srcId="{1EC8346E-FF70-4969-8CDC-88822C33537B}" destId="{705CAE5E-13BE-45F1-AA07-B7FF75272ACD}" srcOrd="12" destOrd="0" presId="urn:microsoft.com/office/officeart/2008/layout/LinedList"/>
    <dgm:cxn modelId="{A3547F3C-225A-46F9-83C8-EE555ACB53FF}" type="presParOf" srcId="{1EC8346E-FF70-4969-8CDC-88822C33537B}" destId="{346259DB-CB8B-423D-9B19-2EB875AB8BAD}" srcOrd="13" destOrd="0" presId="urn:microsoft.com/office/officeart/2008/layout/LinedList"/>
    <dgm:cxn modelId="{8A260E48-60B9-46ED-A0A3-FFB11A3CC1FC}" type="presParOf" srcId="{346259DB-CB8B-423D-9B19-2EB875AB8BAD}" destId="{FC1C6B9B-0009-4DA2-B6A8-7525E0112169}" srcOrd="0" destOrd="0" presId="urn:microsoft.com/office/officeart/2008/layout/LinedList"/>
    <dgm:cxn modelId="{E0167C57-5CDC-43EB-AC30-069406B61600}" type="presParOf" srcId="{346259DB-CB8B-423D-9B19-2EB875AB8BAD}" destId="{F25B9B12-B10C-4FF8-954D-FFD98280E026}" srcOrd="1" destOrd="0" presId="urn:microsoft.com/office/officeart/2008/layout/LinedList"/>
    <dgm:cxn modelId="{FBF6D2CC-998A-40EF-9985-FDEA5DD2BAD3}" type="presParOf" srcId="{346259DB-CB8B-423D-9B19-2EB875AB8BAD}" destId="{7A3B9691-DFA5-4D5C-ADD0-43C071A0A94B}" srcOrd="2" destOrd="0" presId="urn:microsoft.com/office/officeart/2008/layout/LinedList"/>
    <dgm:cxn modelId="{4ADDD4D5-E24E-4D92-8AE3-E31AF222E28A}" type="presParOf" srcId="{1EC8346E-FF70-4969-8CDC-88822C33537B}" destId="{82EE612E-6511-420B-9AF9-481F9C2D5FB5}" srcOrd="14" destOrd="0" presId="urn:microsoft.com/office/officeart/2008/layout/LinedList"/>
    <dgm:cxn modelId="{BAD0748C-2397-4573-9D00-57D0E56D3CAB}" type="presParOf" srcId="{1EC8346E-FF70-4969-8CDC-88822C33537B}" destId="{C9F76A42-1AD5-476B-9380-87C55E381B07}" srcOrd="15" destOrd="0" presId="urn:microsoft.com/office/officeart/2008/layout/LinedList"/>
    <dgm:cxn modelId="{E618DC28-F3D3-4263-8253-843BFE6739C3}" type="presParOf" srcId="{1EC8346E-FF70-4969-8CDC-88822C33537B}" destId="{40AFAA14-A3BF-4A5C-8B4A-1EA3F3E7F7C3}" srcOrd="16" destOrd="0" presId="urn:microsoft.com/office/officeart/2008/layout/LinedList"/>
    <dgm:cxn modelId="{6D393EBE-472D-4EB4-8E8B-7AAF35DC9DC1}" type="presParOf" srcId="{40AFAA14-A3BF-4A5C-8B4A-1EA3F3E7F7C3}" destId="{3497AA9D-B579-43D4-B3D1-30256B9F6376}" srcOrd="0" destOrd="0" presId="urn:microsoft.com/office/officeart/2008/layout/LinedList"/>
    <dgm:cxn modelId="{31B80500-463A-407B-A970-52B46FACA95C}" type="presParOf" srcId="{40AFAA14-A3BF-4A5C-8B4A-1EA3F3E7F7C3}" destId="{686DF999-2042-4480-9BFD-8D20509B55FB}" srcOrd="1" destOrd="0" presId="urn:microsoft.com/office/officeart/2008/layout/LinedList"/>
    <dgm:cxn modelId="{78025F7C-06D0-4187-BCCC-0291C2B709EF}" type="presParOf" srcId="{40AFAA14-A3BF-4A5C-8B4A-1EA3F3E7F7C3}" destId="{EDEDEFF2-7887-4C24-812B-7FA5F9995492}" srcOrd="2" destOrd="0" presId="urn:microsoft.com/office/officeart/2008/layout/LinedList"/>
    <dgm:cxn modelId="{3A4071F4-0035-4706-A6BA-9B7642A84CC8}" type="presParOf" srcId="{1EC8346E-FF70-4969-8CDC-88822C33537B}" destId="{AB9192B0-B75B-402E-AEAA-4CD9550BD26A}" srcOrd="17" destOrd="0" presId="urn:microsoft.com/office/officeart/2008/layout/LinedList"/>
    <dgm:cxn modelId="{64FDA85C-DE45-41C1-BEC6-5E22A383F547}" type="presParOf" srcId="{1EC8346E-FF70-4969-8CDC-88822C33537B}" destId="{D374D16D-F45E-4056-9048-4EF54E6F274E}" srcOrd="18" destOrd="0" presId="urn:microsoft.com/office/officeart/2008/layout/LinedList"/>
    <dgm:cxn modelId="{82CD70E9-657F-48E2-85C8-0CF750EE00ED}" type="presParOf" srcId="{1EC8346E-FF70-4969-8CDC-88822C33537B}" destId="{69AF1F84-6EE7-403B-BADC-24954089DB69}" srcOrd="19" destOrd="0" presId="urn:microsoft.com/office/officeart/2008/layout/LinedList"/>
    <dgm:cxn modelId="{F8931172-AA24-44BF-AAF5-8886650BD896}" type="presParOf" srcId="{69AF1F84-6EE7-403B-BADC-24954089DB69}" destId="{F1CA8363-054D-45A9-8A88-CB367B943959}" srcOrd="0" destOrd="0" presId="urn:microsoft.com/office/officeart/2008/layout/LinedList"/>
    <dgm:cxn modelId="{8F676267-A23E-4E4B-A2C2-FDA3F9EA2A37}" type="presParOf" srcId="{69AF1F84-6EE7-403B-BADC-24954089DB69}" destId="{5390C757-3442-4BD1-8459-B75A61B5BEDD}" srcOrd="1" destOrd="0" presId="urn:microsoft.com/office/officeart/2008/layout/LinedList"/>
    <dgm:cxn modelId="{6388325A-70FD-4573-A6D9-2E4DC7109336}" type="presParOf" srcId="{69AF1F84-6EE7-403B-BADC-24954089DB69}" destId="{2DC7A3C5-9F3C-4A6E-8685-7CDDA9CFD26A}" srcOrd="2" destOrd="0" presId="urn:microsoft.com/office/officeart/2008/layout/LinedList"/>
    <dgm:cxn modelId="{F7B822DA-914D-4368-A01E-952C03458747}" type="presParOf" srcId="{1EC8346E-FF70-4969-8CDC-88822C33537B}" destId="{3FFDEA06-826F-4461-934E-3402DB28E242}" srcOrd="20" destOrd="0" presId="urn:microsoft.com/office/officeart/2008/layout/LinedList"/>
    <dgm:cxn modelId="{84D8897B-73C2-4565-8C0C-2928EEFA8065}" type="presParOf" srcId="{1EC8346E-FF70-4969-8CDC-88822C33537B}" destId="{CF30350C-EE96-46BF-A2B9-CA2D28C35E1E}" srcOrd="21" destOrd="0" presId="urn:microsoft.com/office/officeart/2008/layout/LinedList"/>
    <dgm:cxn modelId="{BD6B422E-F53E-4022-82C7-249F8AC107A7}" type="presParOf" srcId="{1EC8346E-FF70-4969-8CDC-88822C33537B}" destId="{02A69901-369C-4F80-8444-4AA8EEDD5F14}" srcOrd="22" destOrd="0" presId="urn:microsoft.com/office/officeart/2008/layout/LinedList"/>
    <dgm:cxn modelId="{3B4612BA-6614-46DF-88A9-9B053CA3F9DA}" type="presParOf" srcId="{02A69901-369C-4F80-8444-4AA8EEDD5F14}" destId="{203D8BCF-0624-4358-AC79-EA98E2EFFE62}" srcOrd="0" destOrd="0" presId="urn:microsoft.com/office/officeart/2008/layout/LinedList"/>
    <dgm:cxn modelId="{67BD4E95-1486-45F5-9497-74F9D6D74591}" type="presParOf" srcId="{02A69901-369C-4F80-8444-4AA8EEDD5F14}" destId="{079A9EC4-D2B6-48D2-A4DE-64C4D95964D9}" srcOrd="1" destOrd="0" presId="urn:microsoft.com/office/officeart/2008/layout/LinedList"/>
    <dgm:cxn modelId="{7D23E583-6DC6-4A68-B982-1544BF955E13}" type="presParOf" srcId="{02A69901-369C-4F80-8444-4AA8EEDD5F14}" destId="{2EDF79E1-7626-4DFE-9E51-545F6BDE42AE}" srcOrd="2" destOrd="0" presId="urn:microsoft.com/office/officeart/2008/layout/LinedList"/>
    <dgm:cxn modelId="{B2C99729-884E-4B2D-A5AD-39ECE8C817EC}" type="presParOf" srcId="{1EC8346E-FF70-4969-8CDC-88822C33537B}" destId="{85151E24-C341-47A7-9A05-6F9097C16D1A}" srcOrd="23" destOrd="0" presId="urn:microsoft.com/office/officeart/2008/layout/LinedList"/>
    <dgm:cxn modelId="{BC541FB0-C8AF-480E-BE0A-BC89531884E2}" type="presParOf" srcId="{1EC8346E-FF70-4969-8CDC-88822C33537B}" destId="{82096C63-1D3C-4397-B985-5457370CE142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A636C5-4F7A-4585-963F-61239A1DC7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EE27D12-0426-4435-85FB-78E3AA890ADC}">
      <dgm:prSet phldrT="[Texto]"/>
      <dgm:spPr/>
      <dgm:t>
        <a:bodyPr/>
        <a:lstStyle/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Financiamiento de las Reservas Institucionales (cont.)</a:t>
          </a:r>
          <a:endParaRPr lang="es-PA" dirty="0"/>
        </a:p>
      </dgm:t>
    </dgm:pt>
    <dgm:pt modelId="{EBBE8DF8-1D07-4B99-9407-B21F45B618E4}" type="parTrans" cxnId="{7617819E-C140-4B7F-BED1-90AD96172B78}">
      <dgm:prSet/>
      <dgm:spPr/>
      <dgm:t>
        <a:bodyPr/>
        <a:lstStyle/>
        <a:p>
          <a:endParaRPr lang="es-PA"/>
        </a:p>
      </dgm:t>
    </dgm:pt>
    <dgm:pt modelId="{344F0E5F-6EBD-4D2A-9DAA-FC339C327369}" type="sibTrans" cxnId="{7617819E-C140-4B7F-BED1-90AD96172B78}">
      <dgm:prSet/>
      <dgm:spPr/>
      <dgm:t>
        <a:bodyPr/>
        <a:lstStyle/>
        <a:p>
          <a:endParaRPr lang="es-PA"/>
        </a:p>
      </dgm:t>
    </dgm:pt>
    <dgm:pt modelId="{0F5C9286-28E3-4F9A-A670-FEA8B603E803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0.8% de los salarios de todos los asegurados obligatorios, voluntarios y sobre los jubilados del estado – Aporte del Estado;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EB917-15A8-4D5E-AB4A-611DA73B1773}" type="parTrans" cxnId="{853AF8C0-4A41-42B4-96BB-A01A5BB6EAE1}">
      <dgm:prSet/>
      <dgm:spPr/>
      <dgm:t>
        <a:bodyPr/>
        <a:lstStyle/>
        <a:p>
          <a:endParaRPr lang="es-PA"/>
        </a:p>
      </dgm:t>
    </dgm:pt>
    <dgm:pt modelId="{7958217D-20ED-4261-B1C7-6B52E0393B4D}" type="sibTrans" cxnId="{853AF8C0-4A41-42B4-96BB-A01A5BB6EAE1}">
      <dgm:prSet/>
      <dgm:spPr/>
      <dgm:t>
        <a:bodyPr/>
        <a:lstStyle/>
        <a:p>
          <a:endParaRPr lang="es-PA"/>
        </a:p>
      </dgm:t>
    </dgm:pt>
    <dgm:pt modelId="{04ABC7C5-848E-4D7B-B017-510B7C5424B8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Fideicomiso de la Caja de Seguro Social del Régimen de Invalidez, Vejez y Muerte – Aporte del Estado;</a:t>
          </a:r>
        </a:p>
      </dgm:t>
    </dgm:pt>
    <dgm:pt modelId="{5B0C1274-49A9-4BDA-843F-0D4B8C71CBC2}" type="parTrans" cxnId="{433999F4-A1B5-4BB2-8ABB-3C5D6B6BF42F}">
      <dgm:prSet/>
      <dgm:spPr/>
      <dgm:t>
        <a:bodyPr/>
        <a:lstStyle/>
        <a:p>
          <a:endParaRPr lang="es-PA"/>
        </a:p>
      </dgm:t>
    </dgm:pt>
    <dgm:pt modelId="{B6B7789A-8052-42C1-A196-68BE0506D2BA}" type="sibTrans" cxnId="{433999F4-A1B5-4BB2-8ABB-3C5D6B6BF42F}">
      <dgm:prSet/>
      <dgm:spPr/>
      <dgm:t>
        <a:bodyPr/>
        <a:lstStyle/>
        <a:p>
          <a:endParaRPr lang="es-PA"/>
        </a:p>
      </dgm:t>
    </dgm:pt>
    <dgm:pt modelId="{209537F6-F8B7-436C-B188-1F391F791D9F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Cuota a pagar por los pensionados y jubilados del Estado y de los fondos especiales de retiro equivalente al 6.75% del monto bruto mensual de las pensiones o jubilaciones del Estado;</a:t>
          </a:r>
        </a:p>
      </dgm:t>
    </dgm:pt>
    <dgm:pt modelId="{AF26F93A-92A6-4AE2-AD6B-0A3BC85CBBA7}" type="parTrans" cxnId="{24F17B84-0330-4D9B-B418-7C848753716D}">
      <dgm:prSet/>
      <dgm:spPr/>
      <dgm:t>
        <a:bodyPr/>
        <a:lstStyle/>
        <a:p>
          <a:endParaRPr lang="es-PA"/>
        </a:p>
      </dgm:t>
    </dgm:pt>
    <dgm:pt modelId="{63385ABB-737F-431C-9138-6FB8080F55A1}" type="sibTrans" cxnId="{24F17B84-0330-4D9B-B418-7C848753716D}">
      <dgm:prSet/>
      <dgm:spPr/>
      <dgm:t>
        <a:bodyPr/>
        <a:lstStyle/>
        <a:p>
          <a:endParaRPr lang="es-PA"/>
        </a:p>
      </dgm:t>
    </dgm:pt>
    <dgm:pt modelId="{4C2387D3-2064-4A0F-AF95-854ED4A3BA41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Subsidio anual de B/.20,500,000.00) para compensar las fluctuaciones o posible disminución de la tasa de interés de las inversiones que mantenga la Caja de Seguro Social en bonos, pagarés u otros valores similares emitidos por el Estado – Aporte del Estado;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693022-741B-4228-AF22-A2F0A7EE96D2}" type="parTrans" cxnId="{AA7CD9A5-617F-47CE-8C66-DBF66E2A79E8}">
      <dgm:prSet/>
      <dgm:spPr/>
      <dgm:t>
        <a:bodyPr/>
        <a:lstStyle/>
        <a:p>
          <a:endParaRPr lang="es-PA"/>
        </a:p>
      </dgm:t>
    </dgm:pt>
    <dgm:pt modelId="{D7AE3736-2E33-4380-9EB5-DBF4FBC6BBD8}" type="sibTrans" cxnId="{AA7CD9A5-617F-47CE-8C66-DBF66E2A79E8}">
      <dgm:prSet/>
      <dgm:spPr/>
      <dgm:t>
        <a:bodyPr/>
        <a:lstStyle/>
        <a:p>
          <a:endParaRPr lang="es-PA"/>
        </a:p>
      </dgm:t>
    </dgm:pt>
    <dgm:pt modelId="{20698AC2-7F51-48C7-A40B-D9F407BD4493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Ingresos producto de los acuerdos de compensación de costos, en el caso en el que los hubiera.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BF53F4-D728-47CE-84A3-4FF806131158}" type="parTrans" cxnId="{7AC11544-3E47-499A-974C-9389A1160002}">
      <dgm:prSet/>
      <dgm:spPr/>
      <dgm:t>
        <a:bodyPr/>
        <a:lstStyle/>
        <a:p>
          <a:endParaRPr lang="es-PA"/>
        </a:p>
      </dgm:t>
    </dgm:pt>
    <dgm:pt modelId="{EAF5D930-9B74-4706-AAF0-6785B8B215C6}" type="sibTrans" cxnId="{7AC11544-3E47-499A-974C-9389A1160002}">
      <dgm:prSet/>
      <dgm:spPr/>
      <dgm:t>
        <a:bodyPr/>
        <a:lstStyle/>
        <a:p>
          <a:endParaRPr lang="es-PA"/>
        </a:p>
      </dgm:t>
    </dgm:pt>
    <dgm:pt modelId="{2EDA5469-00A4-4AD8-A59E-36F86B05359A}" type="pres">
      <dgm:prSet presAssocID="{7AA636C5-4F7A-4585-963F-61239A1DC7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E9DF463C-2CC4-443E-9FD2-BDA2B6EE7C35}" type="pres">
      <dgm:prSet presAssocID="{6EE27D12-0426-4435-85FB-78E3AA890ADC}" presName="thickLine" presStyleLbl="alignNode1" presStyleIdx="0" presStyleCnt="1"/>
      <dgm:spPr/>
    </dgm:pt>
    <dgm:pt modelId="{341A940D-EBED-46F4-B019-5E3A71F719AC}" type="pres">
      <dgm:prSet presAssocID="{6EE27D12-0426-4435-85FB-78E3AA890ADC}" presName="horz1" presStyleCnt="0"/>
      <dgm:spPr/>
    </dgm:pt>
    <dgm:pt modelId="{D9F5D84F-E4F7-459C-BA9B-777ED08BAF11}" type="pres">
      <dgm:prSet presAssocID="{6EE27D12-0426-4435-85FB-78E3AA890ADC}" presName="tx1" presStyleLbl="revTx" presStyleIdx="0" presStyleCnt="6"/>
      <dgm:spPr/>
      <dgm:t>
        <a:bodyPr/>
        <a:lstStyle/>
        <a:p>
          <a:endParaRPr lang="es-PA"/>
        </a:p>
      </dgm:t>
    </dgm:pt>
    <dgm:pt modelId="{1EC8346E-FF70-4969-8CDC-88822C33537B}" type="pres">
      <dgm:prSet presAssocID="{6EE27D12-0426-4435-85FB-78E3AA890ADC}" presName="vert1" presStyleCnt="0"/>
      <dgm:spPr/>
    </dgm:pt>
    <dgm:pt modelId="{C58DEEC9-BCD5-48D4-B700-169F2D19653B}" type="pres">
      <dgm:prSet presAssocID="{0F5C9286-28E3-4F9A-A670-FEA8B603E803}" presName="vertSpace2a" presStyleCnt="0"/>
      <dgm:spPr/>
    </dgm:pt>
    <dgm:pt modelId="{31003D77-5239-40CB-942A-B5241F3B24F7}" type="pres">
      <dgm:prSet presAssocID="{0F5C9286-28E3-4F9A-A670-FEA8B603E803}" presName="horz2" presStyleCnt="0"/>
      <dgm:spPr/>
    </dgm:pt>
    <dgm:pt modelId="{DC4EF63D-C4DD-48F3-B9DC-88994177FFCC}" type="pres">
      <dgm:prSet presAssocID="{0F5C9286-28E3-4F9A-A670-FEA8B603E803}" presName="horzSpace2" presStyleCnt="0"/>
      <dgm:spPr/>
    </dgm:pt>
    <dgm:pt modelId="{81ABD5FA-9A2E-46EA-9136-2E64DB969681}" type="pres">
      <dgm:prSet presAssocID="{0F5C9286-28E3-4F9A-A670-FEA8B603E803}" presName="tx2" presStyleLbl="revTx" presStyleIdx="1" presStyleCnt="6"/>
      <dgm:spPr/>
      <dgm:t>
        <a:bodyPr/>
        <a:lstStyle/>
        <a:p>
          <a:endParaRPr lang="es-PA"/>
        </a:p>
      </dgm:t>
    </dgm:pt>
    <dgm:pt modelId="{014269E1-8F7A-4DFD-B258-AE125112CF5B}" type="pres">
      <dgm:prSet presAssocID="{0F5C9286-28E3-4F9A-A670-FEA8B603E803}" presName="vert2" presStyleCnt="0"/>
      <dgm:spPr/>
    </dgm:pt>
    <dgm:pt modelId="{08AE85EB-566D-4162-AE8B-340501679F25}" type="pres">
      <dgm:prSet presAssocID="{0F5C9286-28E3-4F9A-A670-FEA8B603E803}" presName="thinLine2b" presStyleLbl="callout" presStyleIdx="0" presStyleCnt="5"/>
      <dgm:spPr/>
    </dgm:pt>
    <dgm:pt modelId="{CCC4CC0A-C96D-4BD9-9A2F-2DCFD4F95B7C}" type="pres">
      <dgm:prSet presAssocID="{0F5C9286-28E3-4F9A-A670-FEA8B603E803}" presName="vertSpace2b" presStyleCnt="0"/>
      <dgm:spPr/>
    </dgm:pt>
    <dgm:pt modelId="{F13B06A4-3B86-4787-AE39-E6772D9ACCDA}" type="pres">
      <dgm:prSet presAssocID="{04ABC7C5-848E-4D7B-B017-510B7C5424B8}" presName="horz2" presStyleCnt="0"/>
      <dgm:spPr/>
    </dgm:pt>
    <dgm:pt modelId="{4AFC2452-8696-4A2A-BE04-8263A97595EB}" type="pres">
      <dgm:prSet presAssocID="{04ABC7C5-848E-4D7B-B017-510B7C5424B8}" presName="horzSpace2" presStyleCnt="0"/>
      <dgm:spPr/>
    </dgm:pt>
    <dgm:pt modelId="{B19A0F27-7921-4DCF-8738-2D95773E707C}" type="pres">
      <dgm:prSet presAssocID="{04ABC7C5-848E-4D7B-B017-510B7C5424B8}" presName="tx2" presStyleLbl="revTx" presStyleIdx="2" presStyleCnt="6"/>
      <dgm:spPr/>
      <dgm:t>
        <a:bodyPr/>
        <a:lstStyle/>
        <a:p>
          <a:endParaRPr lang="es-PA"/>
        </a:p>
      </dgm:t>
    </dgm:pt>
    <dgm:pt modelId="{47C22D53-40DD-4332-9B28-6EAD2121476C}" type="pres">
      <dgm:prSet presAssocID="{04ABC7C5-848E-4D7B-B017-510B7C5424B8}" presName="vert2" presStyleCnt="0"/>
      <dgm:spPr/>
    </dgm:pt>
    <dgm:pt modelId="{89CB5B80-C30D-435F-B10F-C2E006364F58}" type="pres">
      <dgm:prSet presAssocID="{04ABC7C5-848E-4D7B-B017-510B7C5424B8}" presName="thinLine2b" presStyleLbl="callout" presStyleIdx="1" presStyleCnt="5"/>
      <dgm:spPr/>
    </dgm:pt>
    <dgm:pt modelId="{21D15349-C186-4D9B-875C-43A30BB6CEF2}" type="pres">
      <dgm:prSet presAssocID="{04ABC7C5-848E-4D7B-B017-510B7C5424B8}" presName="vertSpace2b" presStyleCnt="0"/>
      <dgm:spPr/>
    </dgm:pt>
    <dgm:pt modelId="{959437CB-7714-47B1-A3CB-BC1595F11FF5}" type="pres">
      <dgm:prSet presAssocID="{209537F6-F8B7-436C-B188-1F391F791D9F}" presName="horz2" presStyleCnt="0"/>
      <dgm:spPr/>
    </dgm:pt>
    <dgm:pt modelId="{B728B973-B813-42BD-BA47-D0B6EB96D7E5}" type="pres">
      <dgm:prSet presAssocID="{209537F6-F8B7-436C-B188-1F391F791D9F}" presName="horzSpace2" presStyleCnt="0"/>
      <dgm:spPr/>
    </dgm:pt>
    <dgm:pt modelId="{FD62E746-AC92-4488-929E-A2B80500297E}" type="pres">
      <dgm:prSet presAssocID="{209537F6-F8B7-436C-B188-1F391F791D9F}" presName="tx2" presStyleLbl="revTx" presStyleIdx="3" presStyleCnt="6"/>
      <dgm:spPr/>
      <dgm:t>
        <a:bodyPr/>
        <a:lstStyle/>
        <a:p>
          <a:endParaRPr lang="es-PA"/>
        </a:p>
      </dgm:t>
    </dgm:pt>
    <dgm:pt modelId="{09E534DB-E2E1-435B-8C83-19ADD7F893BD}" type="pres">
      <dgm:prSet presAssocID="{209537F6-F8B7-436C-B188-1F391F791D9F}" presName="vert2" presStyleCnt="0"/>
      <dgm:spPr/>
    </dgm:pt>
    <dgm:pt modelId="{350B292B-F240-4297-953B-2AE391394D05}" type="pres">
      <dgm:prSet presAssocID="{209537F6-F8B7-436C-B188-1F391F791D9F}" presName="thinLine2b" presStyleLbl="callout" presStyleIdx="2" presStyleCnt="5"/>
      <dgm:spPr/>
    </dgm:pt>
    <dgm:pt modelId="{56FCAB36-8E0F-4DEF-8594-009569BF8982}" type="pres">
      <dgm:prSet presAssocID="{209537F6-F8B7-436C-B188-1F391F791D9F}" presName="vertSpace2b" presStyleCnt="0"/>
      <dgm:spPr/>
    </dgm:pt>
    <dgm:pt modelId="{8A453934-0C6D-451A-B961-0C6C2AE23B0B}" type="pres">
      <dgm:prSet presAssocID="{4C2387D3-2064-4A0F-AF95-854ED4A3BA41}" presName="horz2" presStyleCnt="0"/>
      <dgm:spPr/>
    </dgm:pt>
    <dgm:pt modelId="{F2CD5EFA-58ED-43DA-A5E6-EE0C64B27E14}" type="pres">
      <dgm:prSet presAssocID="{4C2387D3-2064-4A0F-AF95-854ED4A3BA41}" presName="horzSpace2" presStyleCnt="0"/>
      <dgm:spPr/>
    </dgm:pt>
    <dgm:pt modelId="{64BF5ECD-AF6E-4007-948E-1A4DFEBED9A8}" type="pres">
      <dgm:prSet presAssocID="{4C2387D3-2064-4A0F-AF95-854ED4A3BA41}" presName="tx2" presStyleLbl="revTx" presStyleIdx="4" presStyleCnt="6"/>
      <dgm:spPr/>
      <dgm:t>
        <a:bodyPr/>
        <a:lstStyle/>
        <a:p>
          <a:endParaRPr lang="es-PA"/>
        </a:p>
      </dgm:t>
    </dgm:pt>
    <dgm:pt modelId="{9AC9784C-4577-499F-A623-EBFE4BD39CE3}" type="pres">
      <dgm:prSet presAssocID="{4C2387D3-2064-4A0F-AF95-854ED4A3BA41}" presName="vert2" presStyleCnt="0"/>
      <dgm:spPr/>
    </dgm:pt>
    <dgm:pt modelId="{FB4338A8-BA5F-46E2-BC88-226D411DE0DB}" type="pres">
      <dgm:prSet presAssocID="{4C2387D3-2064-4A0F-AF95-854ED4A3BA41}" presName="thinLine2b" presStyleLbl="callout" presStyleIdx="3" presStyleCnt="5"/>
      <dgm:spPr/>
    </dgm:pt>
    <dgm:pt modelId="{47429123-A3E6-4C32-8157-3005A7A3E32A}" type="pres">
      <dgm:prSet presAssocID="{4C2387D3-2064-4A0F-AF95-854ED4A3BA41}" presName="vertSpace2b" presStyleCnt="0"/>
      <dgm:spPr/>
    </dgm:pt>
    <dgm:pt modelId="{2EDFFBBA-5DB3-494C-811A-6052BE4F8B89}" type="pres">
      <dgm:prSet presAssocID="{20698AC2-7F51-48C7-A40B-D9F407BD4493}" presName="horz2" presStyleCnt="0"/>
      <dgm:spPr/>
    </dgm:pt>
    <dgm:pt modelId="{F3508B76-68D9-4682-B680-8B0ADAC00D22}" type="pres">
      <dgm:prSet presAssocID="{20698AC2-7F51-48C7-A40B-D9F407BD4493}" presName="horzSpace2" presStyleCnt="0"/>
      <dgm:spPr/>
    </dgm:pt>
    <dgm:pt modelId="{972ABFA3-6995-48D7-A65E-6295EE1A4346}" type="pres">
      <dgm:prSet presAssocID="{20698AC2-7F51-48C7-A40B-D9F407BD4493}" presName="tx2" presStyleLbl="revTx" presStyleIdx="5" presStyleCnt="6"/>
      <dgm:spPr/>
      <dgm:t>
        <a:bodyPr/>
        <a:lstStyle/>
        <a:p>
          <a:endParaRPr lang="es-PA"/>
        </a:p>
      </dgm:t>
    </dgm:pt>
    <dgm:pt modelId="{E7623161-2D15-4FB6-9465-4C420D290670}" type="pres">
      <dgm:prSet presAssocID="{20698AC2-7F51-48C7-A40B-D9F407BD4493}" presName="vert2" presStyleCnt="0"/>
      <dgm:spPr/>
    </dgm:pt>
    <dgm:pt modelId="{0A1CC504-B2B9-4EC5-A14E-CBC4823B7012}" type="pres">
      <dgm:prSet presAssocID="{20698AC2-7F51-48C7-A40B-D9F407BD4493}" presName="thinLine2b" presStyleLbl="callout" presStyleIdx="4" presStyleCnt="5"/>
      <dgm:spPr/>
    </dgm:pt>
    <dgm:pt modelId="{77AC92B7-8CE3-4DC0-A8CC-B52532D524A7}" type="pres">
      <dgm:prSet presAssocID="{20698AC2-7F51-48C7-A40B-D9F407BD4493}" presName="vertSpace2b" presStyleCnt="0"/>
      <dgm:spPr/>
    </dgm:pt>
  </dgm:ptLst>
  <dgm:cxnLst>
    <dgm:cxn modelId="{24F17B84-0330-4D9B-B418-7C848753716D}" srcId="{6EE27D12-0426-4435-85FB-78E3AA890ADC}" destId="{209537F6-F8B7-436C-B188-1F391F791D9F}" srcOrd="2" destOrd="0" parTransId="{AF26F93A-92A6-4AE2-AD6B-0A3BC85CBBA7}" sibTransId="{63385ABB-737F-431C-9138-6FB8080F55A1}"/>
    <dgm:cxn modelId="{1AAA2C6B-AD48-435A-BC98-580A8691988A}" type="presOf" srcId="{7AA636C5-4F7A-4585-963F-61239A1DC744}" destId="{2EDA5469-00A4-4AD8-A59E-36F86B05359A}" srcOrd="0" destOrd="0" presId="urn:microsoft.com/office/officeart/2008/layout/LinedList"/>
    <dgm:cxn modelId="{7617819E-C140-4B7F-BED1-90AD96172B78}" srcId="{7AA636C5-4F7A-4585-963F-61239A1DC744}" destId="{6EE27D12-0426-4435-85FB-78E3AA890ADC}" srcOrd="0" destOrd="0" parTransId="{EBBE8DF8-1D07-4B99-9407-B21F45B618E4}" sibTransId="{344F0E5F-6EBD-4D2A-9DAA-FC339C327369}"/>
    <dgm:cxn modelId="{8C943B79-C873-4BAD-A1C3-5CAA5CCE6957}" type="presOf" srcId="{20698AC2-7F51-48C7-A40B-D9F407BD4493}" destId="{972ABFA3-6995-48D7-A65E-6295EE1A4346}" srcOrd="0" destOrd="0" presId="urn:microsoft.com/office/officeart/2008/layout/LinedList"/>
    <dgm:cxn modelId="{7AC11544-3E47-499A-974C-9389A1160002}" srcId="{6EE27D12-0426-4435-85FB-78E3AA890ADC}" destId="{20698AC2-7F51-48C7-A40B-D9F407BD4493}" srcOrd="4" destOrd="0" parTransId="{07BF53F4-D728-47CE-84A3-4FF806131158}" sibTransId="{EAF5D930-9B74-4706-AAF0-6785B8B215C6}"/>
    <dgm:cxn modelId="{433999F4-A1B5-4BB2-8ABB-3C5D6B6BF42F}" srcId="{6EE27D12-0426-4435-85FB-78E3AA890ADC}" destId="{04ABC7C5-848E-4D7B-B017-510B7C5424B8}" srcOrd="1" destOrd="0" parTransId="{5B0C1274-49A9-4BDA-843F-0D4B8C71CBC2}" sibTransId="{B6B7789A-8052-42C1-A196-68BE0506D2BA}"/>
    <dgm:cxn modelId="{5914171F-FB9D-4F8E-8618-670F00F158E0}" type="presOf" srcId="{209537F6-F8B7-436C-B188-1F391F791D9F}" destId="{FD62E746-AC92-4488-929E-A2B80500297E}" srcOrd="0" destOrd="0" presId="urn:microsoft.com/office/officeart/2008/layout/LinedList"/>
    <dgm:cxn modelId="{853AF8C0-4A41-42B4-96BB-A01A5BB6EAE1}" srcId="{6EE27D12-0426-4435-85FB-78E3AA890ADC}" destId="{0F5C9286-28E3-4F9A-A670-FEA8B603E803}" srcOrd="0" destOrd="0" parTransId="{554EB917-15A8-4D5E-AB4A-611DA73B1773}" sibTransId="{7958217D-20ED-4261-B1C7-6B52E0393B4D}"/>
    <dgm:cxn modelId="{CB77135C-7379-4A4D-B0DD-DF5055397DB1}" type="presOf" srcId="{04ABC7C5-848E-4D7B-B017-510B7C5424B8}" destId="{B19A0F27-7921-4DCF-8738-2D95773E707C}" srcOrd="0" destOrd="0" presId="urn:microsoft.com/office/officeart/2008/layout/LinedList"/>
    <dgm:cxn modelId="{2E283474-23E7-4B81-9224-45569680977D}" type="presOf" srcId="{0F5C9286-28E3-4F9A-A670-FEA8B603E803}" destId="{81ABD5FA-9A2E-46EA-9136-2E64DB969681}" srcOrd="0" destOrd="0" presId="urn:microsoft.com/office/officeart/2008/layout/LinedList"/>
    <dgm:cxn modelId="{2272FED2-9A8F-4AD4-A870-776A76809A09}" type="presOf" srcId="{4C2387D3-2064-4A0F-AF95-854ED4A3BA41}" destId="{64BF5ECD-AF6E-4007-948E-1A4DFEBED9A8}" srcOrd="0" destOrd="0" presId="urn:microsoft.com/office/officeart/2008/layout/LinedList"/>
    <dgm:cxn modelId="{8712FC39-3900-467D-A2F2-3F795B444071}" type="presOf" srcId="{6EE27D12-0426-4435-85FB-78E3AA890ADC}" destId="{D9F5D84F-E4F7-459C-BA9B-777ED08BAF11}" srcOrd="0" destOrd="0" presId="urn:microsoft.com/office/officeart/2008/layout/LinedList"/>
    <dgm:cxn modelId="{AA7CD9A5-617F-47CE-8C66-DBF66E2A79E8}" srcId="{6EE27D12-0426-4435-85FB-78E3AA890ADC}" destId="{4C2387D3-2064-4A0F-AF95-854ED4A3BA41}" srcOrd="3" destOrd="0" parTransId="{13693022-741B-4228-AF22-A2F0A7EE96D2}" sibTransId="{D7AE3736-2E33-4380-9EB5-DBF4FBC6BBD8}"/>
    <dgm:cxn modelId="{44157194-7B06-4D91-A478-45D89AE44950}" type="presParOf" srcId="{2EDA5469-00A4-4AD8-A59E-36F86B05359A}" destId="{E9DF463C-2CC4-443E-9FD2-BDA2B6EE7C35}" srcOrd="0" destOrd="0" presId="urn:microsoft.com/office/officeart/2008/layout/LinedList"/>
    <dgm:cxn modelId="{67D45A56-CFBE-4F3E-A566-C6EC3C2F7A10}" type="presParOf" srcId="{2EDA5469-00A4-4AD8-A59E-36F86B05359A}" destId="{341A940D-EBED-46F4-B019-5E3A71F719AC}" srcOrd="1" destOrd="0" presId="urn:microsoft.com/office/officeart/2008/layout/LinedList"/>
    <dgm:cxn modelId="{93124007-689D-486C-913F-6B831628B4DE}" type="presParOf" srcId="{341A940D-EBED-46F4-B019-5E3A71F719AC}" destId="{D9F5D84F-E4F7-459C-BA9B-777ED08BAF11}" srcOrd="0" destOrd="0" presId="urn:microsoft.com/office/officeart/2008/layout/LinedList"/>
    <dgm:cxn modelId="{E26F1208-9409-4D41-AC8C-70D3C0359B5F}" type="presParOf" srcId="{341A940D-EBED-46F4-B019-5E3A71F719AC}" destId="{1EC8346E-FF70-4969-8CDC-88822C33537B}" srcOrd="1" destOrd="0" presId="urn:microsoft.com/office/officeart/2008/layout/LinedList"/>
    <dgm:cxn modelId="{9A234401-4B80-4322-9316-5EF69FF5D8D7}" type="presParOf" srcId="{1EC8346E-FF70-4969-8CDC-88822C33537B}" destId="{C58DEEC9-BCD5-48D4-B700-169F2D19653B}" srcOrd="0" destOrd="0" presId="urn:microsoft.com/office/officeart/2008/layout/LinedList"/>
    <dgm:cxn modelId="{B0143EE2-81BF-4098-8A4B-6CAFE682DC95}" type="presParOf" srcId="{1EC8346E-FF70-4969-8CDC-88822C33537B}" destId="{31003D77-5239-40CB-942A-B5241F3B24F7}" srcOrd="1" destOrd="0" presId="urn:microsoft.com/office/officeart/2008/layout/LinedList"/>
    <dgm:cxn modelId="{1D2F8BF3-2580-4301-A9CE-B1FC42FA8CB4}" type="presParOf" srcId="{31003D77-5239-40CB-942A-B5241F3B24F7}" destId="{DC4EF63D-C4DD-48F3-B9DC-88994177FFCC}" srcOrd="0" destOrd="0" presId="urn:microsoft.com/office/officeart/2008/layout/LinedList"/>
    <dgm:cxn modelId="{A30FBFD1-7821-491A-88E7-CD1696A69AA1}" type="presParOf" srcId="{31003D77-5239-40CB-942A-B5241F3B24F7}" destId="{81ABD5FA-9A2E-46EA-9136-2E64DB969681}" srcOrd="1" destOrd="0" presId="urn:microsoft.com/office/officeart/2008/layout/LinedList"/>
    <dgm:cxn modelId="{29C0A936-CE22-4369-B92A-BB4243408BB5}" type="presParOf" srcId="{31003D77-5239-40CB-942A-B5241F3B24F7}" destId="{014269E1-8F7A-4DFD-B258-AE125112CF5B}" srcOrd="2" destOrd="0" presId="urn:microsoft.com/office/officeart/2008/layout/LinedList"/>
    <dgm:cxn modelId="{AA2FABD0-7185-485F-A69D-A2F2249AB515}" type="presParOf" srcId="{1EC8346E-FF70-4969-8CDC-88822C33537B}" destId="{08AE85EB-566D-4162-AE8B-340501679F25}" srcOrd="2" destOrd="0" presId="urn:microsoft.com/office/officeart/2008/layout/LinedList"/>
    <dgm:cxn modelId="{2E265D5F-DDCC-43F5-9340-C860342FAB27}" type="presParOf" srcId="{1EC8346E-FF70-4969-8CDC-88822C33537B}" destId="{CCC4CC0A-C96D-4BD9-9A2F-2DCFD4F95B7C}" srcOrd="3" destOrd="0" presId="urn:microsoft.com/office/officeart/2008/layout/LinedList"/>
    <dgm:cxn modelId="{C84DCD7E-0C1F-4ED7-9A8C-4C30E5C952C3}" type="presParOf" srcId="{1EC8346E-FF70-4969-8CDC-88822C33537B}" destId="{F13B06A4-3B86-4787-AE39-E6772D9ACCDA}" srcOrd="4" destOrd="0" presId="urn:microsoft.com/office/officeart/2008/layout/LinedList"/>
    <dgm:cxn modelId="{05C8C5EA-8BAD-41F0-BC03-8AC20CB02579}" type="presParOf" srcId="{F13B06A4-3B86-4787-AE39-E6772D9ACCDA}" destId="{4AFC2452-8696-4A2A-BE04-8263A97595EB}" srcOrd="0" destOrd="0" presId="urn:microsoft.com/office/officeart/2008/layout/LinedList"/>
    <dgm:cxn modelId="{A4C04B8A-28F7-412C-BBA1-61BAEEC2F581}" type="presParOf" srcId="{F13B06A4-3B86-4787-AE39-E6772D9ACCDA}" destId="{B19A0F27-7921-4DCF-8738-2D95773E707C}" srcOrd="1" destOrd="0" presId="urn:microsoft.com/office/officeart/2008/layout/LinedList"/>
    <dgm:cxn modelId="{6D4A89F4-F5B8-4C48-BEC7-13AB355BDEB9}" type="presParOf" srcId="{F13B06A4-3B86-4787-AE39-E6772D9ACCDA}" destId="{47C22D53-40DD-4332-9B28-6EAD2121476C}" srcOrd="2" destOrd="0" presId="urn:microsoft.com/office/officeart/2008/layout/LinedList"/>
    <dgm:cxn modelId="{3F6499DD-400E-4632-B8BB-EA310721355B}" type="presParOf" srcId="{1EC8346E-FF70-4969-8CDC-88822C33537B}" destId="{89CB5B80-C30D-435F-B10F-C2E006364F58}" srcOrd="5" destOrd="0" presId="urn:microsoft.com/office/officeart/2008/layout/LinedList"/>
    <dgm:cxn modelId="{027F0A48-3338-4B10-97E4-F5443E70D405}" type="presParOf" srcId="{1EC8346E-FF70-4969-8CDC-88822C33537B}" destId="{21D15349-C186-4D9B-875C-43A30BB6CEF2}" srcOrd="6" destOrd="0" presId="urn:microsoft.com/office/officeart/2008/layout/LinedList"/>
    <dgm:cxn modelId="{BB8784BB-EFEF-421E-AF10-7286168678E2}" type="presParOf" srcId="{1EC8346E-FF70-4969-8CDC-88822C33537B}" destId="{959437CB-7714-47B1-A3CB-BC1595F11FF5}" srcOrd="7" destOrd="0" presId="urn:microsoft.com/office/officeart/2008/layout/LinedList"/>
    <dgm:cxn modelId="{3A75C931-CC77-430F-ABF1-C58786AD55FB}" type="presParOf" srcId="{959437CB-7714-47B1-A3CB-BC1595F11FF5}" destId="{B728B973-B813-42BD-BA47-D0B6EB96D7E5}" srcOrd="0" destOrd="0" presId="urn:microsoft.com/office/officeart/2008/layout/LinedList"/>
    <dgm:cxn modelId="{C152592C-AF67-4ED1-A2D0-095822824492}" type="presParOf" srcId="{959437CB-7714-47B1-A3CB-BC1595F11FF5}" destId="{FD62E746-AC92-4488-929E-A2B80500297E}" srcOrd="1" destOrd="0" presId="urn:microsoft.com/office/officeart/2008/layout/LinedList"/>
    <dgm:cxn modelId="{BF4C1B72-1936-47F7-83EE-19726E42B1E4}" type="presParOf" srcId="{959437CB-7714-47B1-A3CB-BC1595F11FF5}" destId="{09E534DB-E2E1-435B-8C83-19ADD7F893BD}" srcOrd="2" destOrd="0" presId="urn:microsoft.com/office/officeart/2008/layout/LinedList"/>
    <dgm:cxn modelId="{918EA40A-A230-4869-A18A-20FA73F24324}" type="presParOf" srcId="{1EC8346E-FF70-4969-8CDC-88822C33537B}" destId="{350B292B-F240-4297-953B-2AE391394D05}" srcOrd="8" destOrd="0" presId="urn:microsoft.com/office/officeart/2008/layout/LinedList"/>
    <dgm:cxn modelId="{829A6D23-FFCB-41E9-8728-8BBB359D1C55}" type="presParOf" srcId="{1EC8346E-FF70-4969-8CDC-88822C33537B}" destId="{56FCAB36-8E0F-4DEF-8594-009569BF8982}" srcOrd="9" destOrd="0" presId="urn:microsoft.com/office/officeart/2008/layout/LinedList"/>
    <dgm:cxn modelId="{48DFA2AB-B8F8-4585-9A75-FAA82B5BDCF1}" type="presParOf" srcId="{1EC8346E-FF70-4969-8CDC-88822C33537B}" destId="{8A453934-0C6D-451A-B961-0C6C2AE23B0B}" srcOrd="10" destOrd="0" presId="urn:microsoft.com/office/officeart/2008/layout/LinedList"/>
    <dgm:cxn modelId="{9E1688C1-8993-41D3-A6F4-ECB539346C52}" type="presParOf" srcId="{8A453934-0C6D-451A-B961-0C6C2AE23B0B}" destId="{F2CD5EFA-58ED-43DA-A5E6-EE0C64B27E14}" srcOrd="0" destOrd="0" presId="urn:microsoft.com/office/officeart/2008/layout/LinedList"/>
    <dgm:cxn modelId="{18238BAF-67AE-4C8A-A327-C3A80E8E62E6}" type="presParOf" srcId="{8A453934-0C6D-451A-B961-0C6C2AE23B0B}" destId="{64BF5ECD-AF6E-4007-948E-1A4DFEBED9A8}" srcOrd="1" destOrd="0" presId="urn:microsoft.com/office/officeart/2008/layout/LinedList"/>
    <dgm:cxn modelId="{3EBB7B8E-16C9-4ACA-8B17-9771B32E3839}" type="presParOf" srcId="{8A453934-0C6D-451A-B961-0C6C2AE23B0B}" destId="{9AC9784C-4577-499F-A623-EBFE4BD39CE3}" srcOrd="2" destOrd="0" presId="urn:microsoft.com/office/officeart/2008/layout/LinedList"/>
    <dgm:cxn modelId="{1A844B23-99DA-4F52-80BB-CCECA784C45F}" type="presParOf" srcId="{1EC8346E-FF70-4969-8CDC-88822C33537B}" destId="{FB4338A8-BA5F-46E2-BC88-226D411DE0DB}" srcOrd="11" destOrd="0" presId="urn:microsoft.com/office/officeart/2008/layout/LinedList"/>
    <dgm:cxn modelId="{8E490FDF-8B6B-408E-968A-544E2B767DF7}" type="presParOf" srcId="{1EC8346E-FF70-4969-8CDC-88822C33537B}" destId="{47429123-A3E6-4C32-8157-3005A7A3E32A}" srcOrd="12" destOrd="0" presId="urn:microsoft.com/office/officeart/2008/layout/LinedList"/>
    <dgm:cxn modelId="{F38E5CF7-0C45-4D41-AB8B-E4BB6B0F6895}" type="presParOf" srcId="{1EC8346E-FF70-4969-8CDC-88822C33537B}" destId="{2EDFFBBA-5DB3-494C-811A-6052BE4F8B89}" srcOrd="13" destOrd="0" presId="urn:microsoft.com/office/officeart/2008/layout/LinedList"/>
    <dgm:cxn modelId="{A650C13C-AB0C-470D-99BC-5E4BED6BF3F3}" type="presParOf" srcId="{2EDFFBBA-5DB3-494C-811A-6052BE4F8B89}" destId="{F3508B76-68D9-4682-B680-8B0ADAC00D22}" srcOrd="0" destOrd="0" presId="urn:microsoft.com/office/officeart/2008/layout/LinedList"/>
    <dgm:cxn modelId="{CE252AD1-F84B-44D2-BC88-87250B13A049}" type="presParOf" srcId="{2EDFFBBA-5DB3-494C-811A-6052BE4F8B89}" destId="{972ABFA3-6995-48D7-A65E-6295EE1A4346}" srcOrd="1" destOrd="0" presId="urn:microsoft.com/office/officeart/2008/layout/LinedList"/>
    <dgm:cxn modelId="{0F3FF72F-7856-4626-8F50-28EDDC7E6FF3}" type="presParOf" srcId="{2EDFFBBA-5DB3-494C-811A-6052BE4F8B89}" destId="{E7623161-2D15-4FB6-9465-4C420D290670}" srcOrd="2" destOrd="0" presId="urn:microsoft.com/office/officeart/2008/layout/LinedList"/>
    <dgm:cxn modelId="{4CF961B1-7AE5-4F0F-BA8F-32D808D02D4C}" type="presParOf" srcId="{1EC8346E-FF70-4969-8CDC-88822C33537B}" destId="{0A1CC504-B2B9-4EC5-A14E-CBC4823B7012}" srcOrd="14" destOrd="0" presId="urn:microsoft.com/office/officeart/2008/layout/LinedList"/>
    <dgm:cxn modelId="{46866556-279D-41C5-ACE5-46E0E7E09BC0}" type="presParOf" srcId="{1EC8346E-FF70-4969-8CDC-88822C33537B}" destId="{77AC92B7-8CE3-4DC0-A8CC-B52532D524A7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AA636C5-4F7A-4585-963F-61239A1DC7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EE27D12-0426-4435-85FB-78E3AA890ADC}">
      <dgm:prSet phldrT="[Texto]"/>
      <dgm:spPr/>
      <dgm:t>
        <a:bodyPr/>
        <a:lstStyle/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Financiamiento de las Reservas Institucionales (cont.)</a:t>
          </a:r>
          <a:endParaRPr lang="es-PA" dirty="0"/>
        </a:p>
      </dgm:t>
    </dgm:pt>
    <dgm:pt modelId="{EBBE8DF8-1D07-4B99-9407-B21F45B618E4}" type="parTrans" cxnId="{7617819E-C140-4B7F-BED1-90AD96172B78}">
      <dgm:prSet/>
      <dgm:spPr/>
      <dgm:t>
        <a:bodyPr/>
        <a:lstStyle/>
        <a:p>
          <a:endParaRPr lang="es-PA"/>
        </a:p>
      </dgm:t>
    </dgm:pt>
    <dgm:pt modelId="{344F0E5F-6EBD-4D2A-9DAA-FC339C327369}" type="sibTrans" cxnId="{7617819E-C140-4B7F-BED1-90AD96172B78}">
      <dgm:prSet/>
      <dgm:spPr/>
      <dgm:t>
        <a:bodyPr/>
        <a:lstStyle/>
        <a:p>
          <a:endParaRPr lang="es-PA"/>
        </a:p>
      </dgm:t>
    </dgm:pt>
    <dgm:pt modelId="{0F5C9286-28E3-4F9A-A670-FEA8B603E803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Pagos que reciba la Caja de Seguro Social cuando actúe como fiduciario;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EB917-15A8-4D5E-AB4A-611DA73B1773}" type="parTrans" cxnId="{853AF8C0-4A41-42B4-96BB-A01A5BB6EAE1}">
      <dgm:prSet/>
      <dgm:spPr/>
      <dgm:t>
        <a:bodyPr/>
        <a:lstStyle/>
        <a:p>
          <a:endParaRPr lang="es-PA"/>
        </a:p>
      </dgm:t>
    </dgm:pt>
    <dgm:pt modelId="{7958217D-20ED-4261-B1C7-6B52E0393B4D}" type="sibTrans" cxnId="{853AF8C0-4A41-42B4-96BB-A01A5BB6EAE1}">
      <dgm:prSet/>
      <dgm:spPr/>
      <dgm:t>
        <a:bodyPr/>
        <a:lstStyle/>
        <a:p>
          <a:endParaRPr lang="es-PA"/>
        </a:p>
      </dgm:t>
    </dgm:pt>
    <dgm:pt modelId="{53225744-0310-47C5-9B8A-9B6A941BF710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Cuotas de las personas incorporadas al régimen de seguro voluntario;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197B9E-9508-4EA8-9038-16206760B147}" type="parTrans" cxnId="{64CF8C84-FBF7-4A03-B80C-F930B924BAAB}">
      <dgm:prSet/>
      <dgm:spPr/>
      <dgm:t>
        <a:bodyPr/>
        <a:lstStyle/>
        <a:p>
          <a:endParaRPr lang="es-PA"/>
        </a:p>
      </dgm:t>
    </dgm:pt>
    <dgm:pt modelId="{52689664-7125-4CA9-8395-56BB26907082}" type="sibTrans" cxnId="{64CF8C84-FBF7-4A03-B80C-F930B924BAAB}">
      <dgm:prSet/>
      <dgm:spPr/>
      <dgm:t>
        <a:bodyPr/>
        <a:lstStyle/>
        <a:p>
          <a:endParaRPr lang="es-PA"/>
        </a:p>
      </dgm:t>
    </dgm:pt>
    <dgm:pt modelId="{A3631F5F-8507-448E-AC82-84A8459B998F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Las utilidades que obtengan la Caja de Seguro Social de la inversión de los fondos y reservas de los distintos riesgos;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1E97D4-8496-4CC3-BC32-ADEDBE3C5D3F}" type="parTrans" cxnId="{51CA5F6A-1CC5-4FEF-A1FD-AEEB14867233}">
      <dgm:prSet/>
      <dgm:spPr/>
      <dgm:t>
        <a:bodyPr/>
        <a:lstStyle/>
        <a:p>
          <a:endParaRPr lang="es-PA"/>
        </a:p>
      </dgm:t>
    </dgm:pt>
    <dgm:pt modelId="{86F41442-4E4F-4C5F-9217-6B54CB0177F1}" type="sibTrans" cxnId="{51CA5F6A-1CC5-4FEF-A1FD-AEEB14867233}">
      <dgm:prSet/>
      <dgm:spPr/>
      <dgm:t>
        <a:bodyPr/>
        <a:lstStyle/>
        <a:p>
          <a:endParaRPr lang="es-PA"/>
        </a:p>
      </dgm:t>
    </dgm:pt>
    <dgm:pt modelId="{759286D8-91C3-47D5-BF1E-25A80ABD5BD3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El diez por ciento (10%) de las primas cobradas por Riesgo Profesional;</a:t>
          </a:r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C6F22C-E9C0-4392-84C7-5B9A17E9CD25}" type="parTrans" cxnId="{382C76F9-0288-47C9-AFBD-54833769403F}">
      <dgm:prSet/>
      <dgm:spPr/>
      <dgm:t>
        <a:bodyPr/>
        <a:lstStyle/>
        <a:p>
          <a:endParaRPr lang="es-PA"/>
        </a:p>
      </dgm:t>
    </dgm:pt>
    <dgm:pt modelId="{A5EDB203-EFBD-4114-87E6-AD522A665191}" type="sibTrans" cxnId="{382C76F9-0288-47C9-AFBD-54833769403F}">
      <dgm:prSet/>
      <dgm:spPr/>
      <dgm:t>
        <a:bodyPr/>
        <a:lstStyle/>
        <a:p>
          <a:endParaRPr lang="es-PA"/>
        </a:p>
      </dgm:t>
    </dgm:pt>
    <dgm:pt modelId="{5184B6B4-8037-4CF6-A31F-AB87F73BC712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Las multas y recargos que cobre de conformidad con la presente Ley;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A204A-2EBD-4AC2-8D97-8442E431F992}" type="parTrans" cxnId="{61C3738E-5C85-4A11-A0E8-412657A2A607}">
      <dgm:prSet/>
      <dgm:spPr/>
      <dgm:t>
        <a:bodyPr/>
        <a:lstStyle/>
        <a:p>
          <a:endParaRPr lang="es-PA"/>
        </a:p>
      </dgm:t>
    </dgm:pt>
    <dgm:pt modelId="{2AE4BA31-FA91-49F1-8540-CEADC1F24F51}" type="sibTrans" cxnId="{61C3738E-5C85-4A11-A0E8-412657A2A607}">
      <dgm:prSet/>
      <dgm:spPr/>
      <dgm:t>
        <a:bodyPr/>
        <a:lstStyle/>
        <a:p>
          <a:endParaRPr lang="es-PA"/>
        </a:p>
      </dgm:t>
    </dgm:pt>
    <dgm:pt modelId="{E7A3C105-FCF5-43A4-908B-6309D937F0CB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Las herencias, legados y donaciones que se le hicieran, los cuales serán deducibles para los efectos del Impuesto sobre la Renta;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BF88BD-68B3-4ADE-B0D1-82ED3DEA439B}" type="parTrans" cxnId="{B8EF26F3-8ECC-45C8-B9A4-B3EACE6F013B}">
      <dgm:prSet/>
      <dgm:spPr/>
      <dgm:t>
        <a:bodyPr/>
        <a:lstStyle/>
        <a:p>
          <a:endParaRPr lang="es-PA"/>
        </a:p>
      </dgm:t>
    </dgm:pt>
    <dgm:pt modelId="{FA30CDB3-9B9A-4E32-9690-094E706D5C14}" type="sibTrans" cxnId="{B8EF26F3-8ECC-45C8-B9A4-B3EACE6F013B}">
      <dgm:prSet/>
      <dgm:spPr/>
      <dgm:t>
        <a:bodyPr/>
        <a:lstStyle/>
        <a:p>
          <a:endParaRPr lang="es-PA"/>
        </a:p>
      </dgm:t>
    </dgm:pt>
    <dgm:pt modelId="{4DBDC92F-9BC0-41E7-B135-2C5311FF7462}">
      <dgm:prSet/>
      <dgm:spPr/>
      <dgm:t>
        <a:bodyPr/>
        <a:lstStyle/>
        <a:p>
          <a:r>
            <a:rPr lang="es-PA" b="1" u="sng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 diez por ciento (10%) de los ingresos netos de las concesiones que el Estado otorgue en materia de fibra óptica;</a:t>
          </a:r>
          <a:endParaRPr lang="es-PA" b="1" u="sng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E06C47-EBBC-4B09-8C3B-B75FD44E0AE0}" type="parTrans" cxnId="{87DAC95B-B2B4-43B0-9545-B3047B40E71A}">
      <dgm:prSet/>
      <dgm:spPr/>
      <dgm:t>
        <a:bodyPr/>
        <a:lstStyle/>
        <a:p>
          <a:endParaRPr lang="es-PA"/>
        </a:p>
      </dgm:t>
    </dgm:pt>
    <dgm:pt modelId="{0CCFAD57-4029-4875-98F5-EFA6EA104938}" type="sibTrans" cxnId="{87DAC95B-B2B4-43B0-9545-B3047B40E71A}">
      <dgm:prSet/>
      <dgm:spPr/>
      <dgm:t>
        <a:bodyPr/>
        <a:lstStyle/>
        <a:p>
          <a:endParaRPr lang="es-PA"/>
        </a:p>
      </dgm:t>
    </dgm:pt>
    <dgm:pt modelId="{B2ED4EB4-3A24-4DB5-811A-C80EA97FFDF4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Los pagos que le ingresen por cualquier otro concepto. 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1ACFE8-0844-4431-ADBD-054CC8B49E54}" type="parTrans" cxnId="{9C5361DE-639E-4773-9DB7-5698263962E6}">
      <dgm:prSet/>
      <dgm:spPr/>
      <dgm:t>
        <a:bodyPr/>
        <a:lstStyle/>
        <a:p>
          <a:endParaRPr lang="es-PA"/>
        </a:p>
      </dgm:t>
    </dgm:pt>
    <dgm:pt modelId="{93FE7231-5496-4050-AAA5-767D54BA62F9}" type="sibTrans" cxnId="{9C5361DE-639E-4773-9DB7-5698263962E6}">
      <dgm:prSet/>
      <dgm:spPr/>
      <dgm:t>
        <a:bodyPr/>
        <a:lstStyle/>
        <a:p>
          <a:endParaRPr lang="es-PA"/>
        </a:p>
      </dgm:t>
    </dgm:pt>
    <dgm:pt modelId="{2EDA5469-00A4-4AD8-A59E-36F86B05359A}" type="pres">
      <dgm:prSet presAssocID="{7AA636C5-4F7A-4585-963F-61239A1DC7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E9DF463C-2CC4-443E-9FD2-BDA2B6EE7C35}" type="pres">
      <dgm:prSet presAssocID="{6EE27D12-0426-4435-85FB-78E3AA890ADC}" presName="thickLine" presStyleLbl="alignNode1" presStyleIdx="0" presStyleCnt="1"/>
      <dgm:spPr/>
    </dgm:pt>
    <dgm:pt modelId="{341A940D-EBED-46F4-B019-5E3A71F719AC}" type="pres">
      <dgm:prSet presAssocID="{6EE27D12-0426-4435-85FB-78E3AA890ADC}" presName="horz1" presStyleCnt="0"/>
      <dgm:spPr/>
    </dgm:pt>
    <dgm:pt modelId="{D9F5D84F-E4F7-459C-BA9B-777ED08BAF11}" type="pres">
      <dgm:prSet presAssocID="{6EE27D12-0426-4435-85FB-78E3AA890ADC}" presName="tx1" presStyleLbl="revTx" presStyleIdx="0" presStyleCnt="9"/>
      <dgm:spPr/>
      <dgm:t>
        <a:bodyPr/>
        <a:lstStyle/>
        <a:p>
          <a:endParaRPr lang="es-PA"/>
        </a:p>
      </dgm:t>
    </dgm:pt>
    <dgm:pt modelId="{1EC8346E-FF70-4969-8CDC-88822C33537B}" type="pres">
      <dgm:prSet presAssocID="{6EE27D12-0426-4435-85FB-78E3AA890ADC}" presName="vert1" presStyleCnt="0"/>
      <dgm:spPr/>
    </dgm:pt>
    <dgm:pt modelId="{C58DEEC9-BCD5-48D4-B700-169F2D19653B}" type="pres">
      <dgm:prSet presAssocID="{0F5C9286-28E3-4F9A-A670-FEA8B603E803}" presName="vertSpace2a" presStyleCnt="0"/>
      <dgm:spPr/>
    </dgm:pt>
    <dgm:pt modelId="{31003D77-5239-40CB-942A-B5241F3B24F7}" type="pres">
      <dgm:prSet presAssocID="{0F5C9286-28E3-4F9A-A670-FEA8B603E803}" presName="horz2" presStyleCnt="0"/>
      <dgm:spPr/>
    </dgm:pt>
    <dgm:pt modelId="{DC4EF63D-C4DD-48F3-B9DC-88994177FFCC}" type="pres">
      <dgm:prSet presAssocID="{0F5C9286-28E3-4F9A-A670-FEA8B603E803}" presName="horzSpace2" presStyleCnt="0"/>
      <dgm:spPr/>
    </dgm:pt>
    <dgm:pt modelId="{81ABD5FA-9A2E-46EA-9136-2E64DB969681}" type="pres">
      <dgm:prSet presAssocID="{0F5C9286-28E3-4F9A-A670-FEA8B603E803}" presName="tx2" presStyleLbl="revTx" presStyleIdx="1" presStyleCnt="9"/>
      <dgm:spPr/>
      <dgm:t>
        <a:bodyPr/>
        <a:lstStyle/>
        <a:p>
          <a:endParaRPr lang="es-PA"/>
        </a:p>
      </dgm:t>
    </dgm:pt>
    <dgm:pt modelId="{014269E1-8F7A-4DFD-B258-AE125112CF5B}" type="pres">
      <dgm:prSet presAssocID="{0F5C9286-28E3-4F9A-A670-FEA8B603E803}" presName="vert2" presStyleCnt="0"/>
      <dgm:spPr/>
    </dgm:pt>
    <dgm:pt modelId="{08AE85EB-566D-4162-AE8B-340501679F25}" type="pres">
      <dgm:prSet presAssocID="{0F5C9286-28E3-4F9A-A670-FEA8B603E803}" presName="thinLine2b" presStyleLbl="callout" presStyleIdx="0" presStyleCnt="8"/>
      <dgm:spPr/>
    </dgm:pt>
    <dgm:pt modelId="{CCC4CC0A-C96D-4BD9-9A2F-2DCFD4F95B7C}" type="pres">
      <dgm:prSet presAssocID="{0F5C9286-28E3-4F9A-A670-FEA8B603E803}" presName="vertSpace2b" presStyleCnt="0"/>
      <dgm:spPr/>
    </dgm:pt>
    <dgm:pt modelId="{C6826FDA-8547-4294-99CB-104AB8F6A8AF}" type="pres">
      <dgm:prSet presAssocID="{53225744-0310-47C5-9B8A-9B6A941BF710}" presName="horz2" presStyleCnt="0"/>
      <dgm:spPr/>
    </dgm:pt>
    <dgm:pt modelId="{E5ECB34C-3E11-4C73-AEC0-7D6A94C35B46}" type="pres">
      <dgm:prSet presAssocID="{53225744-0310-47C5-9B8A-9B6A941BF710}" presName="horzSpace2" presStyleCnt="0"/>
      <dgm:spPr/>
    </dgm:pt>
    <dgm:pt modelId="{63D18122-AFCB-4A74-A377-5DA41983171A}" type="pres">
      <dgm:prSet presAssocID="{53225744-0310-47C5-9B8A-9B6A941BF710}" presName="tx2" presStyleLbl="revTx" presStyleIdx="2" presStyleCnt="9"/>
      <dgm:spPr/>
      <dgm:t>
        <a:bodyPr/>
        <a:lstStyle/>
        <a:p>
          <a:endParaRPr lang="es-PA"/>
        </a:p>
      </dgm:t>
    </dgm:pt>
    <dgm:pt modelId="{626D60E8-48E6-41BD-8690-ADAF6D375B89}" type="pres">
      <dgm:prSet presAssocID="{53225744-0310-47C5-9B8A-9B6A941BF710}" presName="vert2" presStyleCnt="0"/>
      <dgm:spPr/>
    </dgm:pt>
    <dgm:pt modelId="{5C8FAB2E-C113-4151-9967-1EF22B5C47E2}" type="pres">
      <dgm:prSet presAssocID="{53225744-0310-47C5-9B8A-9B6A941BF710}" presName="thinLine2b" presStyleLbl="callout" presStyleIdx="1" presStyleCnt="8"/>
      <dgm:spPr/>
    </dgm:pt>
    <dgm:pt modelId="{0780D195-0C94-4041-93FB-9A143F3F6769}" type="pres">
      <dgm:prSet presAssocID="{53225744-0310-47C5-9B8A-9B6A941BF710}" presName="vertSpace2b" presStyleCnt="0"/>
      <dgm:spPr/>
    </dgm:pt>
    <dgm:pt modelId="{12346447-1A6F-4362-A772-47D89F9A98CA}" type="pres">
      <dgm:prSet presAssocID="{A3631F5F-8507-448E-AC82-84A8459B998F}" presName="horz2" presStyleCnt="0"/>
      <dgm:spPr/>
    </dgm:pt>
    <dgm:pt modelId="{89A0F68C-D40E-41C6-B89E-99966FBB02E9}" type="pres">
      <dgm:prSet presAssocID="{A3631F5F-8507-448E-AC82-84A8459B998F}" presName="horzSpace2" presStyleCnt="0"/>
      <dgm:spPr/>
    </dgm:pt>
    <dgm:pt modelId="{00A1707D-C937-469F-92EC-D079D940BF64}" type="pres">
      <dgm:prSet presAssocID="{A3631F5F-8507-448E-AC82-84A8459B998F}" presName="tx2" presStyleLbl="revTx" presStyleIdx="3" presStyleCnt="9"/>
      <dgm:spPr/>
      <dgm:t>
        <a:bodyPr/>
        <a:lstStyle/>
        <a:p>
          <a:endParaRPr lang="es-PA"/>
        </a:p>
      </dgm:t>
    </dgm:pt>
    <dgm:pt modelId="{7A3B3EA7-511D-46B4-9A8D-6294B98ACBBB}" type="pres">
      <dgm:prSet presAssocID="{A3631F5F-8507-448E-AC82-84A8459B998F}" presName="vert2" presStyleCnt="0"/>
      <dgm:spPr/>
    </dgm:pt>
    <dgm:pt modelId="{16670A18-F7CC-4F75-900A-2FAD6E72A5A0}" type="pres">
      <dgm:prSet presAssocID="{A3631F5F-8507-448E-AC82-84A8459B998F}" presName="thinLine2b" presStyleLbl="callout" presStyleIdx="2" presStyleCnt="8"/>
      <dgm:spPr/>
    </dgm:pt>
    <dgm:pt modelId="{BAD4789B-AA89-4D31-890D-1FDE4E35975D}" type="pres">
      <dgm:prSet presAssocID="{A3631F5F-8507-448E-AC82-84A8459B998F}" presName="vertSpace2b" presStyleCnt="0"/>
      <dgm:spPr/>
    </dgm:pt>
    <dgm:pt modelId="{DBFEB8E6-2961-4E18-A18C-DBC25E16636F}" type="pres">
      <dgm:prSet presAssocID="{759286D8-91C3-47D5-BF1E-25A80ABD5BD3}" presName="horz2" presStyleCnt="0"/>
      <dgm:spPr/>
    </dgm:pt>
    <dgm:pt modelId="{E0E9182D-145C-4F83-99EC-56FA3A0614EE}" type="pres">
      <dgm:prSet presAssocID="{759286D8-91C3-47D5-BF1E-25A80ABD5BD3}" presName="horzSpace2" presStyleCnt="0"/>
      <dgm:spPr/>
    </dgm:pt>
    <dgm:pt modelId="{F58179BA-33BC-4349-BDFF-80893259F0B6}" type="pres">
      <dgm:prSet presAssocID="{759286D8-91C3-47D5-BF1E-25A80ABD5BD3}" presName="tx2" presStyleLbl="revTx" presStyleIdx="4" presStyleCnt="9"/>
      <dgm:spPr/>
      <dgm:t>
        <a:bodyPr/>
        <a:lstStyle/>
        <a:p>
          <a:endParaRPr lang="es-PA"/>
        </a:p>
      </dgm:t>
    </dgm:pt>
    <dgm:pt modelId="{99626872-9C6A-4CC1-ADC0-E8B4D96C4CE1}" type="pres">
      <dgm:prSet presAssocID="{759286D8-91C3-47D5-BF1E-25A80ABD5BD3}" presName="vert2" presStyleCnt="0"/>
      <dgm:spPr/>
    </dgm:pt>
    <dgm:pt modelId="{E334E492-F72F-4250-9B23-A2A1463B74D4}" type="pres">
      <dgm:prSet presAssocID="{759286D8-91C3-47D5-BF1E-25A80ABD5BD3}" presName="thinLine2b" presStyleLbl="callout" presStyleIdx="3" presStyleCnt="8"/>
      <dgm:spPr/>
    </dgm:pt>
    <dgm:pt modelId="{A96C4969-3328-432A-B277-F79CE0DC9D56}" type="pres">
      <dgm:prSet presAssocID="{759286D8-91C3-47D5-BF1E-25A80ABD5BD3}" presName="vertSpace2b" presStyleCnt="0"/>
      <dgm:spPr/>
    </dgm:pt>
    <dgm:pt modelId="{D9997B8E-A878-4375-9621-6650717D76F4}" type="pres">
      <dgm:prSet presAssocID="{5184B6B4-8037-4CF6-A31F-AB87F73BC712}" presName="horz2" presStyleCnt="0"/>
      <dgm:spPr/>
    </dgm:pt>
    <dgm:pt modelId="{8C875749-7AE7-4BAD-88A6-B19B0FD64E65}" type="pres">
      <dgm:prSet presAssocID="{5184B6B4-8037-4CF6-A31F-AB87F73BC712}" presName="horzSpace2" presStyleCnt="0"/>
      <dgm:spPr/>
    </dgm:pt>
    <dgm:pt modelId="{35DEB741-2AF8-438C-BBDD-BFD6EBC5E939}" type="pres">
      <dgm:prSet presAssocID="{5184B6B4-8037-4CF6-A31F-AB87F73BC712}" presName="tx2" presStyleLbl="revTx" presStyleIdx="5" presStyleCnt="9"/>
      <dgm:spPr/>
      <dgm:t>
        <a:bodyPr/>
        <a:lstStyle/>
        <a:p>
          <a:endParaRPr lang="es-PA"/>
        </a:p>
      </dgm:t>
    </dgm:pt>
    <dgm:pt modelId="{87CF7A0C-9147-4F21-8161-D7C45D6EDC38}" type="pres">
      <dgm:prSet presAssocID="{5184B6B4-8037-4CF6-A31F-AB87F73BC712}" presName="vert2" presStyleCnt="0"/>
      <dgm:spPr/>
    </dgm:pt>
    <dgm:pt modelId="{BD4973EF-D344-4A4D-843D-249F04E369D7}" type="pres">
      <dgm:prSet presAssocID="{5184B6B4-8037-4CF6-A31F-AB87F73BC712}" presName="thinLine2b" presStyleLbl="callout" presStyleIdx="4" presStyleCnt="8"/>
      <dgm:spPr/>
    </dgm:pt>
    <dgm:pt modelId="{B909B51B-2AEC-4974-97D4-CED80B11AD87}" type="pres">
      <dgm:prSet presAssocID="{5184B6B4-8037-4CF6-A31F-AB87F73BC712}" presName="vertSpace2b" presStyleCnt="0"/>
      <dgm:spPr/>
    </dgm:pt>
    <dgm:pt modelId="{6C0310A9-3F16-4EDB-8B35-B185D973ADBA}" type="pres">
      <dgm:prSet presAssocID="{E7A3C105-FCF5-43A4-908B-6309D937F0CB}" presName="horz2" presStyleCnt="0"/>
      <dgm:spPr/>
    </dgm:pt>
    <dgm:pt modelId="{0255633B-5814-4318-AED3-659ED5E899AE}" type="pres">
      <dgm:prSet presAssocID="{E7A3C105-FCF5-43A4-908B-6309D937F0CB}" presName="horzSpace2" presStyleCnt="0"/>
      <dgm:spPr/>
    </dgm:pt>
    <dgm:pt modelId="{B608EC2C-6175-47E1-98FE-4E76CDC12896}" type="pres">
      <dgm:prSet presAssocID="{E7A3C105-FCF5-43A4-908B-6309D937F0CB}" presName="tx2" presStyleLbl="revTx" presStyleIdx="6" presStyleCnt="9"/>
      <dgm:spPr/>
      <dgm:t>
        <a:bodyPr/>
        <a:lstStyle/>
        <a:p>
          <a:endParaRPr lang="es-PA"/>
        </a:p>
      </dgm:t>
    </dgm:pt>
    <dgm:pt modelId="{05F65A98-6F03-40BE-A1CE-5707A8AF0EAC}" type="pres">
      <dgm:prSet presAssocID="{E7A3C105-FCF5-43A4-908B-6309D937F0CB}" presName="vert2" presStyleCnt="0"/>
      <dgm:spPr/>
    </dgm:pt>
    <dgm:pt modelId="{61DEB318-9A44-4C79-A44B-CAE49AF5F0A9}" type="pres">
      <dgm:prSet presAssocID="{E7A3C105-FCF5-43A4-908B-6309D937F0CB}" presName="thinLine2b" presStyleLbl="callout" presStyleIdx="5" presStyleCnt="8"/>
      <dgm:spPr/>
    </dgm:pt>
    <dgm:pt modelId="{D1A8E54B-6AEE-4909-8565-F62121900200}" type="pres">
      <dgm:prSet presAssocID="{E7A3C105-FCF5-43A4-908B-6309D937F0CB}" presName="vertSpace2b" presStyleCnt="0"/>
      <dgm:spPr/>
    </dgm:pt>
    <dgm:pt modelId="{5860D71F-63DB-4DC9-8BC0-319FCE863499}" type="pres">
      <dgm:prSet presAssocID="{4DBDC92F-9BC0-41E7-B135-2C5311FF7462}" presName="horz2" presStyleCnt="0"/>
      <dgm:spPr/>
    </dgm:pt>
    <dgm:pt modelId="{49D66FA6-EF29-4EAB-9A2A-DB5EB5CFE665}" type="pres">
      <dgm:prSet presAssocID="{4DBDC92F-9BC0-41E7-B135-2C5311FF7462}" presName="horzSpace2" presStyleCnt="0"/>
      <dgm:spPr/>
    </dgm:pt>
    <dgm:pt modelId="{CA1E60F1-DE79-4520-8276-46106124F933}" type="pres">
      <dgm:prSet presAssocID="{4DBDC92F-9BC0-41E7-B135-2C5311FF7462}" presName="tx2" presStyleLbl="revTx" presStyleIdx="7" presStyleCnt="9"/>
      <dgm:spPr/>
      <dgm:t>
        <a:bodyPr/>
        <a:lstStyle/>
        <a:p>
          <a:endParaRPr lang="es-PA"/>
        </a:p>
      </dgm:t>
    </dgm:pt>
    <dgm:pt modelId="{16C0417C-8E91-407B-A9BA-D472557C4536}" type="pres">
      <dgm:prSet presAssocID="{4DBDC92F-9BC0-41E7-B135-2C5311FF7462}" presName="vert2" presStyleCnt="0"/>
      <dgm:spPr/>
    </dgm:pt>
    <dgm:pt modelId="{3E014473-279B-4F5F-9BD0-86C53D2EE317}" type="pres">
      <dgm:prSet presAssocID="{4DBDC92F-9BC0-41E7-B135-2C5311FF7462}" presName="thinLine2b" presStyleLbl="callout" presStyleIdx="6" presStyleCnt="8"/>
      <dgm:spPr/>
    </dgm:pt>
    <dgm:pt modelId="{88EC7BB5-8277-47FF-9F11-EB8CB8BDA12B}" type="pres">
      <dgm:prSet presAssocID="{4DBDC92F-9BC0-41E7-B135-2C5311FF7462}" presName="vertSpace2b" presStyleCnt="0"/>
      <dgm:spPr/>
    </dgm:pt>
    <dgm:pt modelId="{0C0AFF20-5754-4797-8500-53E458B208CD}" type="pres">
      <dgm:prSet presAssocID="{B2ED4EB4-3A24-4DB5-811A-C80EA97FFDF4}" presName="horz2" presStyleCnt="0"/>
      <dgm:spPr/>
    </dgm:pt>
    <dgm:pt modelId="{A6EE3613-DB48-4153-B741-246165B7E281}" type="pres">
      <dgm:prSet presAssocID="{B2ED4EB4-3A24-4DB5-811A-C80EA97FFDF4}" presName="horzSpace2" presStyleCnt="0"/>
      <dgm:spPr/>
    </dgm:pt>
    <dgm:pt modelId="{8C3383EB-76F0-4EE7-B036-CE6650E0AF1C}" type="pres">
      <dgm:prSet presAssocID="{B2ED4EB4-3A24-4DB5-811A-C80EA97FFDF4}" presName="tx2" presStyleLbl="revTx" presStyleIdx="8" presStyleCnt="9"/>
      <dgm:spPr/>
      <dgm:t>
        <a:bodyPr/>
        <a:lstStyle/>
        <a:p>
          <a:endParaRPr lang="es-PA"/>
        </a:p>
      </dgm:t>
    </dgm:pt>
    <dgm:pt modelId="{ADA8B48A-8D86-4762-9B13-82409F945024}" type="pres">
      <dgm:prSet presAssocID="{B2ED4EB4-3A24-4DB5-811A-C80EA97FFDF4}" presName="vert2" presStyleCnt="0"/>
      <dgm:spPr/>
    </dgm:pt>
    <dgm:pt modelId="{D8B18872-13E2-4F41-8B9A-A42344CB6146}" type="pres">
      <dgm:prSet presAssocID="{B2ED4EB4-3A24-4DB5-811A-C80EA97FFDF4}" presName="thinLine2b" presStyleLbl="callout" presStyleIdx="7" presStyleCnt="8"/>
      <dgm:spPr/>
    </dgm:pt>
    <dgm:pt modelId="{43F0EAFA-DF9B-4B25-B5CA-560833340558}" type="pres">
      <dgm:prSet presAssocID="{B2ED4EB4-3A24-4DB5-811A-C80EA97FFDF4}" presName="vertSpace2b" presStyleCnt="0"/>
      <dgm:spPr/>
    </dgm:pt>
  </dgm:ptLst>
  <dgm:cxnLst>
    <dgm:cxn modelId="{B8EF26F3-8ECC-45C8-B9A4-B3EACE6F013B}" srcId="{6EE27D12-0426-4435-85FB-78E3AA890ADC}" destId="{E7A3C105-FCF5-43A4-908B-6309D937F0CB}" srcOrd="5" destOrd="0" parTransId="{89BF88BD-68B3-4ADE-B0D1-82ED3DEA439B}" sibTransId="{FA30CDB3-9B9A-4E32-9690-094E706D5C14}"/>
    <dgm:cxn modelId="{853AF8C0-4A41-42B4-96BB-A01A5BB6EAE1}" srcId="{6EE27D12-0426-4435-85FB-78E3AA890ADC}" destId="{0F5C9286-28E3-4F9A-A670-FEA8B603E803}" srcOrd="0" destOrd="0" parTransId="{554EB917-15A8-4D5E-AB4A-611DA73B1773}" sibTransId="{7958217D-20ED-4261-B1C7-6B52E0393B4D}"/>
    <dgm:cxn modelId="{382C76F9-0288-47C9-AFBD-54833769403F}" srcId="{6EE27D12-0426-4435-85FB-78E3AA890ADC}" destId="{759286D8-91C3-47D5-BF1E-25A80ABD5BD3}" srcOrd="3" destOrd="0" parTransId="{48C6F22C-E9C0-4392-84C7-5B9A17E9CD25}" sibTransId="{A5EDB203-EFBD-4114-87E6-AD522A665191}"/>
    <dgm:cxn modelId="{61C3738E-5C85-4A11-A0E8-412657A2A607}" srcId="{6EE27D12-0426-4435-85FB-78E3AA890ADC}" destId="{5184B6B4-8037-4CF6-A31F-AB87F73BC712}" srcOrd="4" destOrd="0" parTransId="{8A4A204A-2EBD-4AC2-8D97-8442E431F992}" sibTransId="{2AE4BA31-FA91-49F1-8540-CEADC1F24F51}"/>
    <dgm:cxn modelId="{8EA60940-9CF2-41E7-8D35-B686539EA960}" type="presOf" srcId="{A3631F5F-8507-448E-AC82-84A8459B998F}" destId="{00A1707D-C937-469F-92EC-D079D940BF64}" srcOrd="0" destOrd="0" presId="urn:microsoft.com/office/officeart/2008/layout/LinedList"/>
    <dgm:cxn modelId="{87DAC95B-B2B4-43B0-9545-B3047B40E71A}" srcId="{6EE27D12-0426-4435-85FB-78E3AA890ADC}" destId="{4DBDC92F-9BC0-41E7-B135-2C5311FF7462}" srcOrd="6" destOrd="0" parTransId="{CDE06C47-EBBC-4B09-8C3B-B75FD44E0AE0}" sibTransId="{0CCFAD57-4029-4875-98F5-EFA6EA104938}"/>
    <dgm:cxn modelId="{9B79EA65-87C9-4F9A-B8CD-D3CAC2C29F4D}" type="presOf" srcId="{5184B6B4-8037-4CF6-A31F-AB87F73BC712}" destId="{35DEB741-2AF8-438C-BBDD-BFD6EBC5E939}" srcOrd="0" destOrd="0" presId="urn:microsoft.com/office/officeart/2008/layout/LinedList"/>
    <dgm:cxn modelId="{9FBA460D-144F-4FB9-B455-AC7355635A9D}" type="presOf" srcId="{E7A3C105-FCF5-43A4-908B-6309D937F0CB}" destId="{B608EC2C-6175-47E1-98FE-4E76CDC12896}" srcOrd="0" destOrd="0" presId="urn:microsoft.com/office/officeart/2008/layout/LinedList"/>
    <dgm:cxn modelId="{EA722F28-F6DB-4E0B-88E0-C02C7E9592E6}" type="presOf" srcId="{4DBDC92F-9BC0-41E7-B135-2C5311FF7462}" destId="{CA1E60F1-DE79-4520-8276-46106124F933}" srcOrd="0" destOrd="0" presId="urn:microsoft.com/office/officeart/2008/layout/LinedList"/>
    <dgm:cxn modelId="{66600BA6-747D-4254-89A2-FA42D1B1F308}" type="presOf" srcId="{B2ED4EB4-3A24-4DB5-811A-C80EA97FFDF4}" destId="{8C3383EB-76F0-4EE7-B036-CE6650E0AF1C}" srcOrd="0" destOrd="0" presId="urn:microsoft.com/office/officeart/2008/layout/LinedList"/>
    <dgm:cxn modelId="{E7EA7A65-F34F-48C3-AE76-147D61096323}" type="presOf" srcId="{0F5C9286-28E3-4F9A-A670-FEA8B603E803}" destId="{81ABD5FA-9A2E-46EA-9136-2E64DB969681}" srcOrd="0" destOrd="0" presId="urn:microsoft.com/office/officeart/2008/layout/LinedList"/>
    <dgm:cxn modelId="{08A75E82-BACF-4557-A626-000D1202E10D}" type="presOf" srcId="{6EE27D12-0426-4435-85FB-78E3AA890ADC}" destId="{D9F5D84F-E4F7-459C-BA9B-777ED08BAF11}" srcOrd="0" destOrd="0" presId="urn:microsoft.com/office/officeart/2008/layout/LinedList"/>
    <dgm:cxn modelId="{9C5361DE-639E-4773-9DB7-5698263962E6}" srcId="{6EE27D12-0426-4435-85FB-78E3AA890ADC}" destId="{B2ED4EB4-3A24-4DB5-811A-C80EA97FFDF4}" srcOrd="7" destOrd="0" parTransId="{971ACFE8-0844-4431-ADBD-054CC8B49E54}" sibTransId="{93FE7231-5496-4050-AAA5-767D54BA62F9}"/>
    <dgm:cxn modelId="{03FD44C4-BA0A-491F-85CA-D019622EDC09}" type="presOf" srcId="{53225744-0310-47C5-9B8A-9B6A941BF710}" destId="{63D18122-AFCB-4A74-A377-5DA41983171A}" srcOrd="0" destOrd="0" presId="urn:microsoft.com/office/officeart/2008/layout/LinedList"/>
    <dgm:cxn modelId="{51CA5F6A-1CC5-4FEF-A1FD-AEEB14867233}" srcId="{6EE27D12-0426-4435-85FB-78E3AA890ADC}" destId="{A3631F5F-8507-448E-AC82-84A8459B998F}" srcOrd="2" destOrd="0" parTransId="{CB1E97D4-8496-4CC3-BC32-ADEDBE3C5D3F}" sibTransId="{86F41442-4E4F-4C5F-9217-6B54CB0177F1}"/>
    <dgm:cxn modelId="{A490E535-ACDC-48D5-B011-8FCD401FA117}" type="presOf" srcId="{759286D8-91C3-47D5-BF1E-25A80ABD5BD3}" destId="{F58179BA-33BC-4349-BDFF-80893259F0B6}" srcOrd="0" destOrd="0" presId="urn:microsoft.com/office/officeart/2008/layout/LinedList"/>
    <dgm:cxn modelId="{7617819E-C140-4B7F-BED1-90AD96172B78}" srcId="{7AA636C5-4F7A-4585-963F-61239A1DC744}" destId="{6EE27D12-0426-4435-85FB-78E3AA890ADC}" srcOrd="0" destOrd="0" parTransId="{EBBE8DF8-1D07-4B99-9407-B21F45B618E4}" sibTransId="{344F0E5F-6EBD-4D2A-9DAA-FC339C327369}"/>
    <dgm:cxn modelId="{7AC7BF01-F85E-4FD5-B470-E216B809E54F}" type="presOf" srcId="{7AA636C5-4F7A-4585-963F-61239A1DC744}" destId="{2EDA5469-00A4-4AD8-A59E-36F86B05359A}" srcOrd="0" destOrd="0" presId="urn:microsoft.com/office/officeart/2008/layout/LinedList"/>
    <dgm:cxn modelId="{64CF8C84-FBF7-4A03-B80C-F930B924BAAB}" srcId="{6EE27D12-0426-4435-85FB-78E3AA890ADC}" destId="{53225744-0310-47C5-9B8A-9B6A941BF710}" srcOrd="1" destOrd="0" parTransId="{48197B9E-9508-4EA8-9038-16206760B147}" sibTransId="{52689664-7125-4CA9-8395-56BB26907082}"/>
    <dgm:cxn modelId="{399909A4-B64A-4C67-A285-228FFF39503A}" type="presParOf" srcId="{2EDA5469-00A4-4AD8-A59E-36F86B05359A}" destId="{E9DF463C-2CC4-443E-9FD2-BDA2B6EE7C35}" srcOrd="0" destOrd="0" presId="urn:microsoft.com/office/officeart/2008/layout/LinedList"/>
    <dgm:cxn modelId="{FE3C79AA-D8B3-46B0-9742-89BA5CC62EBC}" type="presParOf" srcId="{2EDA5469-00A4-4AD8-A59E-36F86B05359A}" destId="{341A940D-EBED-46F4-B019-5E3A71F719AC}" srcOrd="1" destOrd="0" presId="urn:microsoft.com/office/officeart/2008/layout/LinedList"/>
    <dgm:cxn modelId="{8F063941-9641-4877-BADA-F369121CCB79}" type="presParOf" srcId="{341A940D-EBED-46F4-B019-5E3A71F719AC}" destId="{D9F5D84F-E4F7-459C-BA9B-777ED08BAF11}" srcOrd="0" destOrd="0" presId="urn:microsoft.com/office/officeart/2008/layout/LinedList"/>
    <dgm:cxn modelId="{482371FD-6C89-4D58-BD25-95905FD6239C}" type="presParOf" srcId="{341A940D-EBED-46F4-B019-5E3A71F719AC}" destId="{1EC8346E-FF70-4969-8CDC-88822C33537B}" srcOrd="1" destOrd="0" presId="urn:microsoft.com/office/officeart/2008/layout/LinedList"/>
    <dgm:cxn modelId="{F7A21280-DEBC-4E6E-B37B-13691E7FA2C0}" type="presParOf" srcId="{1EC8346E-FF70-4969-8CDC-88822C33537B}" destId="{C58DEEC9-BCD5-48D4-B700-169F2D19653B}" srcOrd="0" destOrd="0" presId="urn:microsoft.com/office/officeart/2008/layout/LinedList"/>
    <dgm:cxn modelId="{B2E027E0-925B-40E6-A8B6-CE287F9F6E00}" type="presParOf" srcId="{1EC8346E-FF70-4969-8CDC-88822C33537B}" destId="{31003D77-5239-40CB-942A-B5241F3B24F7}" srcOrd="1" destOrd="0" presId="urn:microsoft.com/office/officeart/2008/layout/LinedList"/>
    <dgm:cxn modelId="{B000A9F9-D4A0-47E2-9C9B-A93C78646D22}" type="presParOf" srcId="{31003D77-5239-40CB-942A-B5241F3B24F7}" destId="{DC4EF63D-C4DD-48F3-B9DC-88994177FFCC}" srcOrd="0" destOrd="0" presId="urn:microsoft.com/office/officeart/2008/layout/LinedList"/>
    <dgm:cxn modelId="{A97CAF21-A399-4E14-A5A7-74CD6616E2EC}" type="presParOf" srcId="{31003D77-5239-40CB-942A-B5241F3B24F7}" destId="{81ABD5FA-9A2E-46EA-9136-2E64DB969681}" srcOrd="1" destOrd="0" presId="urn:microsoft.com/office/officeart/2008/layout/LinedList"/>
    <dgm:cxn modelId="{88450C40-3C03-417E-AC6D-62C6700F245E}" type="presParOf" srcId="{31003D77-5239-40CB-942A-B5241F3B24F7}" destId="{014269E1-8F7A-4DFD-B258-AE125112CF5B}" srcOrd="2" destOrd="0" presId="urn:microsoft.com/office/officeart/2008/layout/LinedList"/>
    <dgm:cxn modelId="{DC82B382-2080-4AAE-AB0F-08F755D4D030}" type="presParOf" srcId="{1EC8346E-FF70-4969-8CDC-88822C33537B}" destId="{08AE85EB-566D-4162-AE8B-340501679F25}" srcOrd="2" destOrd="0" presId="urn:microsoft.com/office/officeart/2008/layout/LinedList"/>
    <dgm:cxn modelId="{0BEF2401-330A-4E23-8EA6-FF50D0ED90B3}" type="presParOf" srcId="{1EC8346E-FF70-4969-8CDC-88822C33537B}" destId="{CCC4CC0A-C96D-4BD9-9A2F-2DCFD4F95B7C}" srcOrd="3" destOrd="0" presId="urn:microsoft.com/office/officeart/2008/layout/LinedList"/>
    <dgm:cxn modelId="{6A5144B4-C36D-4188-926C-BBC91DD4E51D}" type="presParOf" srcId="{1EC8346E-FF70-4969-8CDC-88822C33537B}" destId="{C6826FDA-8547-4294-99CB-104AB8F6A8AF}" srcOrd="4" destOrd="0" presId="urn:microsoft.com/office/officeart/2008/layout/LinedList"/>
    <dgm:cxn modelId="{8F7EDD35-3A86-49F3-B7F4-BF7251973B31}" type="presParOf" srcId="{C6826FDA-8547-4294-99CB-104AB8F6A8AF}" destId="{E5ECB34C-3E11-4C73-AEC0-7D6A94C35B46}" srcOrd="0" destOrd="0" presId="urn:microsoft.com/office/officeart/2008/layout/LinedList"/>
    <dgm:cxn modelId="{E9C4C4C4-70A7-4564-83E5-6A30B88F2899}" type="presParOf" srcId="{C6826FDA-8547-4294-99CB-104AB8F6A8AF}" destId="{63D18122-AFCB-4A74-A377-5DA41983171A}" srcOrd="1" destOrd="0" presId="urn:microsoft.com/office/officeart/2008/layout/LinedList"/>
    <dgm:cxn modelId="{EFA34B64-A069-42F8-9234-C52A6C934C08}" type="presParOf" srcId="{C6826FDA-8547-4294-99CB-104AB8F6A8AF}" destId="{626D60E8-48E6-41BD-8690-ADAF6D375B89}" srcOrd="2" destOrd="0" presId="urn:microsoft.com/office/officeart/2008/layout/LinedList"/>
    <dgm:cxn modelId="{E62E4749-CE62-404C-AD67-78B23C8E9D49}" type="presParOf" srcId="{1EC8346E-FF70-4969-8CDC-88822C33537B}" destId="{5C8FAB2E-C113-4151-9967-1EF22B5C47E2}" srcOrd="5" destOrd="0" presId="urn:microsoft.com/office/officeart/2008/layout/LinedList"/>
    <dgm:cxn modelId="{01384DD0-D3D3-4E13-A398-D22A89550275}" type="presParOf" srcId="{1EC8346E-FF70-4969-8CDC-88822C33537B}" destId="{0780D195-0C94-4041-93FB-9A143F3F6769}" srcOrd="6" destOrd="0" presId="urn:microsoft.com/office/officeart/2008/layout/LinedList"/>
    <dgm:cxn modelId="{20129844-A08B-4B6F-9D18-9A7550271742}" type="presParOf" srcId="{1EC8346E-FF70-4969-8CDC-88822C33537B}" destId="{12346447-1A6F-4362-A772-47D89F9A98CA}" srcOrd="7" destOrd="0" presId="urn:microsoft.com/office/officeart/2008/layout/LinedList"/>
    <dgm:cxn modelId="{EC69E539-F412-4864-9AEA-8CB462245EEB}" type="presParOf" srcId="{12346447-1A6F-4362-A772-47D89F9A98CA}" destId="{89A0F68C-D40E-41C6-B89E-99966FBB02E9}" srcOrd="0" destOrd="0" presId="urn:microsoft.com/office/officeart/2008/layout/LinedList"/>
    <dgm:cxn modelId="{8905B389-ED49-4317-8F40-A64F0D772F86}" type="presParOf" srcId="{12346447-1A6F-4362-A772-47D89F9A98CA}" destId="{00A1707D-C937-469F-92EC-D079D940BF64}" srcOrd="1" destOrd="0" presId="urn:microsoft.com/office/officeart/2008/layout/LinedList"/>
    <dgm:cxn modelId="{0819FFB5-AFEC-4508-9D89-2E1071212FB3}" type="presParOf" srcId="{12346447-1A6F-4362-A772-47D89F9A98CA}" destId="{7A3B3EA7-511D-46B4-9A8D-6294B98ACBBB}" srcOrd="2" destOrd="0" presId="urn:microsoft.com/office/officeart/2008/layout/LinedList"/>
    <dgm:cxn modelId="{F274FFA9-9049-406D-BC73-21E4E23E3A06}" type="presParOf" srcId="{1EC8346E-FF70-4969-8CDC-88822C33537B}" destId="{16670A18-F7CC-4F75-900A-2FAD6E72A5A0}" srcOrd="8" destOrd="0" presId="urn:microsoft.com/office/officeart/2008/layout/LinedList"/>
    <dgm:cxn modelId="{90B78868-4674-404F-B09F-E4758CAF608A}" type="presParOf" srcId="{1EC8346E-FF70-4969-8CDC-88822C33537B}" destId="{BAD4789B-AA89-4D31-890D-1FDE4E35975D}" srcOrd="9" destOrd="0" presId="urn:microsoft.com/office/officeart/2008/layout/LinedList"/>
    <dgm:cxn modelId="{BE208435-95A0-4461-BEC8-65313FB040C6}" type="presParOf" srcId="{1EC8346E-FF70-4969-8CDC-88822C33537B}" destId="{DBFEB8E6-2961-4E18-A18C-DBC25E16636F}" srcOrd="10" destOrd="0" presId="urn:microsoft.com/office/officeart/2008/layout/LinedList"/>
    <dgm:cxn modelId="{5577BEBF-1DF7-4D17-B94A-0EF20C19A574}" type="presParOf" srcId="{DBFEB8E6-2961-4E18-A18C-DBC25E16636F}" destId="{E0E9182D-145C-4F83-99EC-56FA3A0614EE}" srcOrd="0" destOrd="0" presId="urn:microsoft.com/office/officeart/2008/layout/LinedList"/>
    <dgm:cxn modelId="{99AD1443-18C3-4E2B-B558-80A879DF140A}" type="presParOf" srcId="{DBFEB8E6-2961-4E18-A18C-DBC25E16636F}" destId="{F58179BA-33BC-4349-BDFF-80893259F0B6}" srcOrd="1" destOrd="0" presId="urn:microsoft.com/office/officeart/2008/layout/LinedList"/>
    <dgm:cxn modelId="{37E7523E-41C2-43A4-AEE9-C0AE0E846E60}" type="presParOf" srcId="{DBFEB8E6-2961-4E18-A18C-DBC25E16636F}" destId="{99626872-9C6A-4CC1-ADC0-E8B4D96C4CE1}" srcOrd="2" destOrd="0" presId="urn:microsoft.com/office/officeart/2008/layout/LinedList"/>
    <dgm:cxn modelId="{A74A04CA-8C2B-4822-9281-3F641C884B6B}" type="presParOf" srcId="{1EC8346E-FF70-4969-8CDC-88822C33537B}" destId="{E334E492-F72F-4250-9B23-A2A1463B74D4}" srcOrd="11" destOrd="0" presId="urn:microsoft.com/office/officeart/2008/layout/LinedList"/>
    <dgm:cxn modelId="{9DDCBD6E-CCD2-4F5F-BB8D-868FA3D043F1}" type="presParOf" srcId="{1EC8346E-FF70-4969-8CDC-88822C33537B}" destId="{A96C4969-3328-432A-B277-F79CE0DC9D56}" srcOrd="12" destOrd="0" presId="urn:microsoft.com/office/officeart/2008/layout/LinedList"/>
    <dgm:cxn modelId="{34E6AB1A-DA5E-44E7-9D90-789A8CA99FD8}" type="presParOf" srcId="{1EC8346E-FF70-4969-8CDC-88822C33537B}" destId="{D9997B8E-A878-4375-9621-6650717D76F4}" srcOrd="13" destOrd="0" presId="urn:microsoft.com/office/officeart/2008/layout/LinedList"/>
    <dgm:cxn modelId="{1F156F73-E906-4521-B9F0-6DC344D7871E}" type="presParOf" srcId="{D9997B8E-A878-4375-9621-6650717D76F4}" destId="{8C875749-7AE7-4BAD-88A6-B19B0FD64E65}" srcOrd="0" destOrd="0" presId="urn:microsoft.com/office/officeart/2008/layout/LinedList"/>
    <dgm:cxn modelId="{368D7132-B48A-478D-BF70-84F80255C4CB}" type="presParOf" srcId="{D9997B8E-A878-4375-9621-6650717D76F4}" destId="{35DEB741-2AF8-438C-BBDD-BFD6EBC5E939}" srcOrd="1" destOrd="0" presId="urn:microsoft.com/office/officeart/2008/layout/LinedList"/>
    <dgm:cxn modelId="{A3F45515-A75D-4BA3-8A2D-F44ED81BCF7D}" type="presParOf" srcId="{D9997B8E-A878-4375-9621-6650717D76F4}" destId="{87CF7A0C-9147-4F21-8161-D7C45D6EDC38}" srcOrd="2" destOrd="0" presId="urn:microsoft.com/office/officeart/2008/layout/LinedList"/>
    <dgm:cxn modelId="{7FC45C06-B302-44BF-B6EC-06CD81A11DE3}" type="presParOf" srcId="{1EC8346E-FF70-4969-8CDC-88822C33537B}" destId="{BD4973EF-D344-4A4D-843D-249F04E369D7}" srcOrd="14" destOrd="0" presId="urn:microsoft.com/office/officeart/2008/layout/LinedList"/>
    <dgm:cxn modelId="{B77FDC0E-90B0-4CD3-9C13-5C015CA2D9B4}" type="presParOf" srcId="{1EC8346E-FF70-4969-8CDC-88822C33537B}" destId="{B909B51B-2AEC-4974-97D4-CED80B11AD87}" srcOrd="15" destOrd="0" presId="urn:microsoft.com/office/officeart/2008/layout/LinedList"/>
    <dgm:cxn modelId="{AB7D05AF-8A6D-41B1-A231-A4014FB76AF0}" type="presParOf" srcId="{1EC8346E-FF70-4969-8CDC-88822C33537B}" destId="{6C0310A9-3F16-4EDB-8B35-B185D973ADBA}" srcOrd="16" destOrd="0" presId="urn:microsoft.com/office/officeart/2008/layout/LinedList"/>
    <dgm:cxn modelId="{7317E1A1-6A1E-459E-9624-43ADC33D76A7}" type="presParOf" srcId="{6C0310A9-3F16-4EDB-8B35-B185D973ADBA}" destId="{0255633B-5814-4318-AED3-659ED5E899AE}" srcOrd="0" destOrd="0" presId="urn:microsoft.com/office/officeart/2008/layout/LinedList"/>
    <dgm:cxn modelId="{5AC78E41-52A7-4C8E-888B-ECE6537DF33E}" type="presParOf" srcId="{6C0310A9-3F16-4EDB-8B35-B185D973ADBA}" destId="{B608EC2C-6175-47E1-98FE-4E76CDC12896}" srcOrd="1" destOrd="0" presId="urn:microsoft.com/office/officeart/2008/layout/LinedList"/>
    <dgm:cxn modelId="{29D119AF-07C8-4419-8675-BA8A9638B52C}" type="presParOf" srcId="{6C0310A9-3F16-4EDB-8B35-B185D973ADBA}" destId="{05F65A98-6F03-40BE-A1CE-5707A8AF0EAC}" srcOrd="2" destOrd="0" presId="urn:microsoft.com/office/officeart/2008/layout/LinedList"/>
    <dgm:cxn modelId="{CBB9A52D-FDBA-4111-8F2E-36001B81D79B}" type="presParOf" srcId="{1EC8346E-FF70-4969-8CDC-88822C33537B}" destId="{61DEB318-9A44-4C79-A44B-CAE49AF5F0A9}" srcOrd="17" destOrd="0" presId="urn:microsoft.com/office/officeart/2008/layout/LinedList"/>
    <dgm:cxn modelId="{11DC1D87-9C4D-4B9B-ABB3-683A04EF7E96}" type="presParOf" srcId="{1EC8346E-FF70-4969-8CDC-88822C33537B}" destId="{D1A8E54B-6AEE-4909-8565-F62121900200}" srcOrd="18" destOrd="0" presId="urn:microsoft.com/office/officeart/2008/layout/LinedList"/>
    <dgm:cxn modelId="{5F507C1B-8803-4D44-9D70-28713FCAC068}" type="presParOf" srcId="{1EC8346E-FF70-4969-8CDC-88822C33537B}" destId="{5860D71F-63DB-4DC9-8BC0-319FCE863499}" srcOrd="19" destOrd="0" presId="urn:microsoft.com/office/officeart/2008/layout/LinedList"/>
    <dgm:cxn modelId="{107A40EE-3AB1-47A6-BEB2-65540B10BE9A}" type="presParOf" srcId="{5860D71F-63DB-4DC9-8BC0-319FCE863499}" destId="{49D66FA6-EF29-4EAB-9A2A-DB5EB5CFE665}" srcOrd="0" destOrd="0" presId="urn:microsoft.com/office/officeart/2008/layout/LinedList"/>
    <dgm:cxn modelId="{7305C81B-CDC5-4C78-B9ED-80C55DF26494}" type="presParOf" srcId="{5860D71F-63DB-4DC9-8BC0-319FCE863499}" destId="{CA1E60F1-DE79-4520-8276-46106124F933}" srcOrd="1" destOrd="0" presId="urn:microsoft.com/office/officeart/2008/layout/LinedList"/>
    <dgm:cxn modelId="{6549FF11-3158-48B6-9A6F-64DF76776B8A}" type="presParOf" srcId="{5860D71F-63DB-4DC9-8BC0-319FCE863499}" destId="{16C0417C-8E91-407B-A9BA-D472557C4536}" srcOrd="2" destOrd="0" presId="urn:microsoft.com/office/officeart/2008/layout/LinedList"/>
    <dgm:cxn modelId="{B167DEF4-D658-47E3-A744-8C3D7EF0438B}" type="presParOf" srcId="{1EC8346E-FF70-4969-8CDC-88822C33537B}" destId="{3E014473-279B-4F5F-9BD0-86C53D2EE317}" srcOrd="20" destOrd="0" presId="urn:microsoft.com/office/officeart/2008/layout/LinedList"/>
    <dgm:cxn modelId="{98C563B7-9D00-4AA4-9540-60FBD30E74D6}" type="presParOf" srcId="{1EC8346E-FF70-4969-8CDC-88822C33537B}" destId="{88EC7BB5-8277-47FF-9F11-EB8CB8BDA12B}" srcOrd="21" destOrd="0" presId="urn:microsoft.com/office/officeart/2008/layout/LinedList"/>
    <dgm:cxn modelId="{88A9732E-A8F5-4426-BA44-FA1D786D3C17}" type="presParOf" srcId="{1EC8346E-FF70-4969-8CDC-88822C33537B}" destId="{0C0AFF20-5754-4797-8500-53E458B208CD}" srcOrd="22" destOrd="0" presId="urn:microsoft.com/office/officeart/2008/layout/LinedList"/>
    <dgm:cxn modelId="{B054AF3F-ADA8-44C3-AB70-D3B8F256108F}" type="presParOf" srcId="{0C0AFF20-5754-4797-8500-53E458B208CD}" destId="{A6EE3613-DB48-4153-B741-246165B7E281}" srcOrd="0" destOrd="0" presId="urn:microsoft.com/office/officeart/2008/layout/LinedList"/>
    <dgm:cxn modelId="{99E6527A-FE1C-4089-B3D1-0C32179BC23E}" type="presParOf" srcId="{0C0AFF20-5754-4797-8500-53E458B208CD}" destId="{8C3383EB-76F0-4EE7-B036-CE6650E0AF1C}" srcOrd="1" destOrd="0" presId="urn:microsoft.com/office/officeart/2008/layout/LinedList"/>
    <dgm:cxn modelId="{3271D804-32B6-4372-808B-D6622CA8C80C}" type="presParOf" srcId="{0C0AFF20-5754-4797-8500-53E458B208CD}" destId="{ADA8B48A-8D86-4762-9B13-82409F945024}" srcOrd="2" destOrd="0" presId="urn:microsoft.com/office/officeart/2008/layout/LinedList"/>
    <dgm:cxn modelId="{60CC0D26-CC73-4356-AA59-7219B1B4AF3F}" type="presParOf" srcId="{1EC8346E-FF70-4969-8CDC-88822C33537B}" destId="{D8B18872-13E2-4F41-8B9A-A42344CB6146}" srcOrd="23" destOrd="0" presId="urn:microsoft.com/office/officeart/2008/layout/LinedList"/>
    <dgm:cxn modelId="{EE8462FA-8502-44FD-98CC-344F51AC4BF8}" type="presParOf" srcId="{1EC8346E-FF70-4969-8CDC-88822C33537B}" destId="{43F0EAFA-DF9B-4B25-B5CA-560833340558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A636C5-4F7A-4585-963F-61239A1DC7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EE27D12-0426-4435-85FB-78E3AA890ADC}">
      <dgm:prSet phldrT="[Texto]"/>
      <dgm:spPr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Inversiones públicas destinadas al desarrollo económico y progreso social del país</a:t>
          </a:r>
          <a:endParaRPr lang="es-PA" dirty="0"/>
        </a:p>
      </dgm:t>
    </dgm:pt>
    <dgm:pt modelId="{EBBE8DF8-1D07-4B99-9407-B21F45B618E4}" type="parTrans" cxnId="{7617819E-C140-4B7F-BED1-90AD96172B78}">
      <dgm:prSet/>
      <dgm:spPr/>
      <dgm:t>
        <a:bodyPr/>
        <a:lstStyle/>
        <a:p>
          <a:endParaRPr lang="es-PA"/>
        </a:p>
      </dgm:t>
    </dgm:pt>
    <dgm:pt modelId="{344F0E5F-6EBD-4D2A-9DAA-FC339C327369}" type="sibTrans" cxnId="{7617819E-C140-4B7F-BED1-90AD96172B78}">
      <dgm:prSet/>
      <dgm:spPr/>
      <dgm:t>
        <a:bodyPr/>
        <a:lstStyle/>
        <a:p>
          <a:endParaRPr lang="es-PA"/>
        </a:p>
      </dgm:t>
    </dgm:pt>
    <dgm:pt modelId="{44065444-F457-4519-B05A-193CC4ADBC63}">
      <dgm:prSet/>
      <dgm:spPr/>
      <dgm:t>
        <a:bodyPr/>
        <a:lstStyle/>
        <a:p>
          <a:pPr algn="just"/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Canalización de  parte de sus fondos al financiamiento de inversiones destinadas a la promoción del desarrollo del país, a través de instituciones bancarias de primer piso que realizan operaciones de manera directa con los clientes.  Hasta el 15% de la reserva total.  Hasta el 5% del endeudamiento de una sola institución o grupo bancario.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DFB10B-7786-4E4F-A3AB-3255369550CF}" type="parTrans" cxnId="{A3E3CC7B-748D-4C35-B2E4-3ADA2DF60AA5}">
      <dgm:prSet/>
      <dgm:spPr/>
      <dgm:t>
        <a:bodyPr/>
        <a:lstStyle/>
        <a:p>
          <a:endParaRPr lang="es-PA"/>
        </a:p>
      </dgm:t>
    </dgm:pt>
    <dgm:pt modelId="{1ED9542D-459F-457F-BAAB-5278A79325E1}" type="sibTrans" cxnId="{A3E3CC7B-748D-4C35-B2E4-3ADA2DF60AA5}">
      <dgm:prSet/>
      <dgm:spPr/>
      <dgm:t>
        <a:bodyPr/>
        <a:lstStyle/>
        <a:p>
          <a:endParaRPr lang="es-PA"/>
        </a:p>
      </dgm:t>
    </dgm:pt>
    <dgm:pt modelId="{2F7243B4-6DC5-424B-81BA-71741B1095F9}">
      <dgm:prSet phldrT="[Texto]" custT="1"/>
      <dgm:spPr/>
      <dgm:t>
        <a:bodyPr/>
        <a:lstStyle/>
        <a:p>
          <a:pPr algn="just"/>
          <a:r>
            <a:rPr lang="es-PA" sz="1800" b="1" dirty="0" smtClean="0">
              <a:latin typeface="Arial" panose="020B0604020202020204" pitchFamily="34" charset="0"/>
              <a:cs typeface="Arial" panose="020B0604020202020204" pitchFamily="34" charset="0"/>
            </a:rPr>
            <a:t>Hasta el 25% del valor de sus reservas a través de la adquisición de instrumentos financieros para la promoción del desarrollo sostenible de las actividades económicas del país.  Hasta el 20% del costo total del proyecto ofrecido.</a:t>
          </a:r>
        </a:p>
      </dgm:t>
    </dgm:pt>
    <dgm:pt modelId="{ADA9FEF2-BDE3-401A-8E61-0DE089A6F876}" type="parTrans" cxnId="{EA2FBCB3-C08F-4D48-9DD5-D8513DBAEA93}">
      <dgm:prSet/>
      <dgm:spPr/>
      <dgm:t>
        <a:bodyPr/>
        <a:lstStyle/>
        <a:p>
          <a:endParaRPr lang="es-PA"/>
        </a:p>
      </dgm:t>
    </dgm:pt>
    <dgm:pt modelId="{54EF9A33-9677-4BAA-9DF4-C8F044278C02}" type="sibTrans" cxnId="{EA2FBCB3-C08F-4D48-9DD5-D8513DBAEA93}">
      <dgm:prSet/>
      <dgm:spPr/>
      <dgm:t>
        <a:bodyPr/>
        <a:lstStyle/>
        <a:p>
          <a:endParaRPr lang="es-PA"/>
        </a:p>
      </dgm:t>
    </dgm:pt>
    <dgm:pt modelId="{947B8033-B1D4-4EEA-8BC9-193ADA88A32B}">
      <dgm:prSet phldrT="[Texto]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</dgm:spPr>
      <dgm:t>
        <a:bodyPr/>
        <a:lstStyle/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Banca </a:t>
          </a:r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de segundo piso</a:t>
          </a:r>
          <a:endParaRPr lang="es-PA" dirty="0"/>
        </a:p>
      </dgm:t>
    </dgm:pt>
    <dgm:pt modelId="{5BA5F86A-254E-4D4F-B16F-7E26660443D6}" type="parTrans" cxnId="{BBEB998F-BA1B-4EC3-9EE1-23CA2439B0E7}">
      <dgm:prSet/>
      <dgm:spPr/>
      <dgm:t>
        <a:bodyPr/>
        <a:lstStyle/>
        <a:p>
          <a:endParaRPr lang="es-PA"/>
        </a:p>
      </dgm:t>
    </dgm:pt>
    <dgm:pt modelId="{E6597F55-6E51-4E81-8EC2-C7BF6B81B72A}" type="sibTrans" cxnId="{BBEB998F-BA1B-4EC3-9EE1-23CA2439B0E7}">
      <dgm:prSet/>
      <dgm:spPr/>
      <dgm:t>
        <a:bodyPr/>
        <a:lstStyle/>
        <a:p>
          <a:endParaRPr lang="es-PA"/>
        </a:p>
      </dgm:t>
    </dgm:pt>
    <dgm:pt modelId="{2EDA5469-00A4-4AD8-A59E-36F86B05359A}" type="pres">
      <dgm:prSet presAssocID="{7AA636C5-4F7A-4585-963F-61239A1DC7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E9DF463C-2CC4-443E-9FD2-BDA2B6EE7C35}" type="pres">
      <dgm:prSet presAssocID="{6EE27D12-0426-4435-85FB-78E3AA890ADC}" presName="thickLine" presStyleLbl="alignNode1" presStyleIdx="0" presStyleCnt="2"/>
      <dgm:spPr/>
    </dgm:pt>
    <dgm:pt modelId="{341A940D-EBED-46F4-B019-5E3A71F719AC}" type="pres">
      <dgm:prSet presAssocID="{6EE27D12-0426-4435-85FB-78E3AA890ADC}" presName="horz1" presStyleCnt="0"/>
      <dgm:spPr/>
    </dgm:pt>
    <dgm:pt modelId="{D9F5D84F-E4F7-459C-BA9B-777ED08BAF11}" type="pres">
      <dgm:prSet presAssocID="{6EE27D12-0426-4435-85FB-78E3AA890ADC}" presName="tx1" presStyleLbl="revTx" presStyleIdx="0" presStyleCnt="4"/>
      <dgm:spPr/>
      <dgm:t>
        <a:bodyPr/>
        <a:lstStyle/>
        <a:p>
          <a:endParaRPr lang="es-PA"/>
        </a:p>
      </dgm:t>
    </dgm:pt>
    <dgm:pt modelId="{1EC8346E-FF70-4969-8CDC-88822C33537B}" type="pres">
      <dgm:prSet presAssocID="{6EE27D12-0426-4435-85FB-78E3AA890ADC}" presName="vert1" presStyleCnt="0"/>
      <dgm:spPr/>
    </dgm:pt>
    <dgm:pt modelId="{0C65AE86-765E-4E6C-B8E1-2E3555870748}" type="pres">
      <dgm:prSet presAssocID="{2F7243B4-6DC5-424B-81BA-71741B1095F9}" presName="vertSpace2a" presStyleCnt="0"/>
      <dgm:spPr/>
    </dgm:pt>
    <dgm:pt modelId="{FBA71B34-CD0F-4B87-A53F-5FC31743F1CD}" type="pres">
      <dgm:prSet presAssocID="{2F7243B4-6DC5-424B-81BA-71741B1095F9}" presName="horz2" presStyleCnt="0"/>
      <dgm:spPr/>
    </dgm:pt>
    <dgm:pt modelId="{CD6EE485-3C94-4FEC-BAF3-3CF3F61EFAB7}" type="pres">
      <dgm:prSet presAssocID="{2F7243B4-6DC5-424B-81BA-71741B1095F9}" presName="horzSpace2" presStyleCnt="0"/>
      <dgm:spPr/>
    </dgm:pt>
    <dgm:pt modelId="{22297826-5542-43A8-879D-8B1E3D2A08E3}" type="pres">
      <dgm:prSet presAssocID="{2F7243B4-6DC5-424B-81BA-71741B1095F9}" presName="tx2" presStyleLbl="revTx" presStyleIdx="1" presStyleCnt="4"/>
      <dgm:spPr/>
      <dgm:t>
        <a:bodyPr/>
        <a:lstStyle/>
        <a:p>
          <a:endParaRPr lang="es-PA"/>
        </a:p>
      </dgm:t>
    </dgm:pt>
    <dgm:pt modelId="{0399F304-2B5D-44BD-BCBB-C132F990E10E}" type="pres">
      <dgm:prSet presAssocID="{2F7243B4-6DC5-424B-81BA-71741B1095F9}" presName="vert2" presStyleCnt="0"/>
      <dgm:spPr/>
    </dgm:pt>
    <dgm:pt modelId="{70D17BD3-C71A-4C42-848E-76BF1BF962E2}" type="pres">
      <dgm:prSet presAssocID="{2F7243B4-6DC5-424B-81BA-71741B1095F9}" presName="thinLine2b" presStyleLbl="callout" presStyleIdx="0" presStyleCnt="2"/>
      <dgm:spPr/>
    </dgm:pt>
    <dgm:pt modelId="{F4F107AB-2B8C-4272-AADD-264A414083FD}" type="pres">
      <dgm:prSet presAssocID="{2F7243B4-6DC5-424B-81BA-71741B1095F9}" presName="vertSpace2b" presStyleCnt="0"/>
      <dgm:spPr/>
    </dgm:pt>
    <dgm:pt modelId="{4D431483-E303-4E07-B763-3077F7AB367F}" type="pres">
      <dgm:prSet presAssocID="{947B8033-B1D4-4EEA-8BC9-193ADA88A32B}" presName="thickLine" presStyleLbl="alignNode1" presStyleIdx="1" presStyleCnt="2"/>
      <dgm:spPr/>
    </dgm:pt>
    <dgm:pt modelId="{9BF3FCA7-6A62-4FCF-BAD3-8DD7AF4A413E}" type="pres">
      <dgm:prSet presAssocID="{947B8033-B1D4-4EEA-8BC9-193ADA88A32B}" presName="horz1" presStyleCnt="0"/>
      <dgm:spPr/>
    </dgm:pt>
    <dgm:pt modelId="{B6BBC2CF-AA94-4B55-8481-7FE916A95614}" type="pres">
      <dgm:prSet presAssocID="{947B8033-B1D4-4EEA-8BC9-193ADA88A32B}" presName="tx1" presStyleLbl="revTx" presStyleIdx="2" presStyleCnt="4"/>
      <dgm:spPr/>
      <dgm:t>
        <a:bodyPr/>
        <a:lstStyle/>
        <a:p>
          <a:endParaRPr lang="es-PA"/>
        </a:p>
      </dgm:t>
    </dgm:pt>
    <dgm:pt modelId="{21C5C33E-B009-40DE-B36B-32BC64D8B2D3}" type="pres">
      <dgm:prSet presAssocID="{947B8033-B1D4-4EEA-8BC9-193ADA88A32B}" presName="vert1" presStyleCnt="0"/>
      <dgm:spPr/>
    </dgm:pt>
    <dgm:pt modelId="{5F71CBB1-2D5C-4FE6-B170-3A591A115F6B}" type="pres">
      <dgm:prSet presAssocID="{44065444-F457-4519-B05A-193CC4ADBC63}" presName="vertSpace2a" presStyleCnt="0"/>
      <dgm:spPr/>
    </dgm:pt>
    <dgm:pt modelId="{2BA89CE3-0D75-4BDE-8092-403AA4CCD09D}" type="pres">
      <dgm:prSet presAssocID="{44065444-F457-4519-B05A-193CC4ADBC63}" presName="horz2" presStyleCnt="0"/>
      <dgm:spPr/>
    </dgm:pt>
    <dgm:pt modelId="{1B3A69CF-9163-4347-9D35-E1BAAF323F31}" type="pres">
      <dgm:prSet presAssocID="{44065444-F457-4519-B05A-193CC4ADBC63}" presName="horzSpace2" presStyleCnt="0"/>
      <dgm:spPr/>
    </dgm:pt>
    <dgm:pt modelId="{7AAE178F-5026-486E-B389-F07F7F9950FB}" type="pres">
      <dgm:prSet presAssocID="{44065444-F457-4519-B05A-193CC4ADBC63}" presName="tx2" presStyleLbl="revTx" presStyleIdx="3" presStyleCnt="4"/>
      <dgm:spPr/>
      <dgm:t>
        <a:bodyPr/>
        <a:lstStyle/>
        <a:p>
          <a:endParaRPr lang="es-PA"/>
        </a:p>
      </dgm:t>
    </dgm:pt>
    <dgm:pt modelId="{B07C57C6-07A4-48C7-920D-F1461EF96DE8}" type="pres">
      <dgm:prSet presAssocID="{44065444-F457-4519-B05A-193CC4ADBC63}" presName="vert2" presStyleCnt="0"/>
      <dgm:spPr/>
    </dgm:pt>
    <dgm:pt modelId="{F1368C29-70FB-4B59-8E91-228B7F4F585B}" type="pres">
      <dgm:prSet presAssocID="{44065444-F457-4519-B05A-193CC4ADBC63}" presName="thinLine2b" presStyleLbl="callout" presStyleIdx="1" presStyleCnt="2"/>
      <dgm:spPr/>
    </dgm:pt>
    <dgm:pt modelId="{ABDF6A06-D34D-4D9D-A301-4C8210D2CE0D}" type="pres">
      <dgm:prSet presAssocID="{44065444-F457-4519-B05A-193CC4ADBC63}" presName="vertSpace2b" presStyleCnt="0"/>
      <dgm:spPr/>
    </dgm:pt>
  </dgm:ptLst>
  <dgm:cxnLst>
    <dgm:cxn modelId="{423AC707-7B56-4AEF-BE92-E1CEC7390E92}" type="presOf" srcId="{44065444-F457-4519-B05A-193CC4ADBC63}" destId="{7AAE178F-5026-486E-B389-F07F7F9950FB}" srcOrd="0" destOrd="0" presId="urn:microsoft.com/office/officeart/2008/layout/LinedList"/>
    <dgm:cxn modelId="{5A2D2895-2855-4843-8CCA-A1775E3F1F5A}" type="presOf" srcId="{947B8033-B1D4-4EEA-8BC9-193ADA88A32B}" destId="{B6BBC2CF-AA94-4B55-8481-7FE916A95614}" srcOrd="0" destOrd="0" presId="urn:microsoft.com/office/officeart/2008/layout/LinedList"/>
    <dgm:cxn modelId="{A3E3CC7B-748D-4C35-B2E4-3ADA2DF60AA5}" srcId="{947B8033-B1D4-4EEA-8BC9-193ADA88A32B}" destId="{44065444-F457-4519-B05A-193CC4ADBC63}" srcOrd="0" destOrd="0" parTransId="{6FDFB10B-7786-4E4F-A3AB-3255369550CF}" sibTransId="{1ED9542D-459F-457F-BAAB-5278A79325E1}"/>
    <dgm:cxn modelId="{EA2FBCB3-C08F-4D48-9DD5-D8513DBAEA93}" srcId="{6EE27D12-0426-4435-85FB-78E3AA890ADC}" destId="{2F7243B4-6DC5-424B-81BA-71741B1095F9}" srcOrd="0" destOrd="0" parTransId="{ADA9FEF2-BDE3-401A-8E61-0DE089A6F876}" sibTransId="{54EF9A33-9677-4BAA-9DF4-C8F044278C02}"/>
    <dgm:cxn modelId="{BBEB998F-BA1B-4EC3-9EE1-23CA2439B0E7}" srcId="{7AA636C5-4F7A-4585-963F-61239A1DC744}" destId="{947B8033-B1D4-4EEA-8BC9-193ADA88A32B}" srcOrd="1" destOrd="0" parTransId="{5BA5F86A-254E-4D4F-B16F-7E26660443D6}" sibTransId="{E6597F55-6E51-4E81-8EC2-C7BF6B81B72A}"/>
    <dgm:cxn modelId="{44FADA7D-FBDD-4332-AC7E-55E98AFFF89D}" type="presOf" srcId="{7AA636C5-4F7A-4585-963F-61239A1DC744}" destId="{2EDA5469-00A4-4AD8-A59E-36F86B05359A}" srcOrd="0" destOrd="0" presId="urn:microsoft.com/office/officeart/2008/layout/LinedList"/>
    <dgm:cxn modelId="{B2BB87C0-882A-4B8E-94CF-95345F7B601C}" type="presOf" srcId="{6EE27D12-0426-4435-85FB-78E3AA890ADC}" destId="{D9F5D84F-E4F7-459C-BA9B-777ED08BAF11}" srcOrd="0" destOrd="0" presId="urn:microsoft.com/office/officeart/2008/layout/LinedList"/>
    <dgm:cxn modelId="{7617819E-C140-4B7F-BED1-90AD96172B78}" srcId="{7AA636C5-4F7A-4585-963F-61239A1DC744}" destId="{6EE27D12-0426-4435-85FB-78E3AA890ADC}" srcOrd="0" destOrd="0" parTransId="{EBBE8DF8-1D07-4B99-9407-B21F45B618E4}" sibTransId="{344F0E5F-6EBD-4D2A-9DAA-FC339C327369}"/>
    <dgm:cxn modelId="{BF22036B-963B-48EE-BF6B-C5782F030AF2}" type="presOf" srcId="{2F7243B4-6DC5-424B-81BA-71741B1095F9}" destId="{22297826-5542-43A8-879D-8B1E3D2A08E3}" srcOrd="0" destOrd="0" presId="urn:microsoft.com/office/officeart/2008/layout/LinedList"/>
    <dgm:cxn modelId="{F30DAE47-6A1F-42DC-92BF-EEC0A2A7900C}" type="presParOf" srcId="{2EDA5469-00A4-4AD8-A59E-36F86B05359A}" destId="{E9DF463C-2CC4-443E-9FD2-BDA2B6EE7C35}" srcOrd="0" destOrd="0" presId="urn:microsoft.com/office/officeart/2008/layout/LinedList"/>
    <dgm:cxn modelId="{431C5002-256B-48DC-9CC4-ABA4F262149F}" type="presParOf" srcId="{2EDA5469-00A4-4AD8-A59E-36F86B05359A}" destId="{341A940D-EBED-46F4-B019-5E3A71F719AC}" srcOrd="1" destOrd="0" presId="urn:microsoft.com/office/officeart/2008/layout/LinedList"/>
    <dgm:cxn modelId="{6C9C910E-A515-4A7E-9CF3-A5DACDBD4E56}" type="presParOf" srcId="{341A940D-EBED-46F4-B019-5E3A71F719AC}" destId="{D9F5D84F-E4F7-459C-BA9B-777ED08BAF11}" srcOrd="0" destOrd="0" presId="urn:microsoft.com/office/officeart/2008/layout/LinedList"/>
    <dgm:cxn modelId="{0A176FC2-9BBF-440F-A17A-C8059D60D71F}" type="presParOf" srcId="{341A940D-EBED-46F4-B019-5E3A71F719AC}" destId="{1EC8346E-FF70-4969-8CDC-88822C33537B}" srcOrd="1" destOrd="0" presId="urn:microsoft.com/office/officeart/2008/layout/LinedList"/>
    <dgm:cxn modelId="{EA021A88-02BE-4CB8-BAD0-BF36EF1D74EA}" type="presParOf" srcId="{1EC8346E-FF70-4969-8CDC-88822C33537B}" destId="{0C65AE86-765E-4E6C-B8E1-2E3555870748}" srcOrd="0" destOrd="0" presId="urn:microsoft.com/office/officeart/2008/layout/LinedList"/>
    <dgm:cxn modelId="{39748714-0E83-4AD4-9296-BAAD21737EE2}" type="presParOf" srcId="{1EC8346E-FF70-4969-8CDC-88822C33537B}" destId="{FBA71B34-CD0F-4B87-A53F-5FC31743F1CD}" srcOrd="1" destOrd="0" presId="urn:microsoft.com/office/officeart/2008/layout/LinedList"/>
    <dgm:cxn modelId="{0248FC3A-C067-4D1F-8AAE-A3C5536F6993}" type="presParOf" srcId="{FBA71B34-CD0F-4B87-A53F-5FC31743F1CD}" destId="{CD6EE485-3C94-4FEC-BAF3-3CF3F61EFAB7}" srcOrd="0" destOrd="0" presId="urn:microsoft.com/office/officeart/2008/layout/LinedList"/>
    <dgm:cxn modelId="{CD9C1CF7-E09D-48F4-90D0-949E7C5E0D4B}" type="presParOf" srcId="{FBA71B34-CD0F-4B87-A53F-5FC31743F1CD}" destId="{22297826-5542-43A8-879D-8B1E3D2A08E3}" srcOrd="1" destOrd="0" presId="urn:microsoft.com/office/officeart/2008/layout/LinedList"/>
    <dgm:cxn modelId="{18166E48-285B-4446-8954-2EDD08D63DFE}" type="presParOf" srcId="{FBA71B34-CD0F-4B87-A53F-5FC31743F1CD}" destId="{0399F304-2B5D-44BD-BCBB-C132F990E10E}" srcOrd="2" destOrd="0" presId="urn:microsoft.com/office/officeart/2008/layout/LinedList"/>
    <dgm:cxn modelId="{BF0284CD-4E1A-42F9-B8EC-B35AD975AF21}" type="presParOf" srcId="{1EC8346E-FF70-4969-8CDC-88822C33537B}" destId="{70D17BD3-C71A-4C42-848E-76BF1BF962E2}" srcOrd="2" destOrd="0" presId="urn:microsoft.com/office/officeart/2008/layout/LinedList"/>
    <dgm:cxn modelId="{B861E519-8293-4459-A014-38881D1A8020}" type="presParOf" srcId="{1EC8346E-FF70-4969-8CDC-88822C33537B}" destId="{F4F107AB-2B8C-4272-AADD-264A414083FD}" srcOrd="3" destOrd="0" presId="urn:microsoft.com/office/officeart/2008/layout/LinedList"/>
    <dgm:cxn modelId="{D98456E0-1EC0-4C6B-A331-B70CA49837BA}" type="presParOf" srcId="{2EDA5469-00A4-4AD8-A59E-36F86B05359A}" destId="{4D431483-E303-4E07-B763-3077F7AB367F}" srcOrd="2" destOrd="0" presId="urn:microsoft.com/office/officeart/2008/layout/LinedList"/>
    <dgm:cxn modelId="{8B12CA4D-3CAE-4B9C-AD12-61F2106F462A}" type="presParOf" srcId="{2EDA5469-00A4-4AD8-A59E-36F86B05359A}" destId="{9BF3FCA7-6A62-4FCF-BAD3-8DD7AF4A413E}" srcOrd="3" destOrd="0" presId="urn:microsoft.com/office/officeart/2008/layout/LinedList"/>
    <dgm:cxn modelId="{9C814944-D8C0-4658-B29C-4C098C7BEC9B}" type="presParOf" srcId="{9BF3FCA7-6A62-4FCF-BAD3-8DD7AF4A413E}" destId="{B6BBC2CF-AA94-4B55-8481-7FE916A95614}" srcOrd="0" destOrd="0" presId="urn:microsoft.com/office/officeart/2008/layout/LinedList"/>
    <dgm:cxn modelId="{561A0DC1-B993-4DEA-AC38-373CB18F3ECE}" type="presParOf" srcId="{9BF3FCA7-6A62-4FCF-BAD3-8DD7AF4A413E}" destId="{21C5C33E-B009-40DE-B36B-32BC64D8B2D3}" srcOrd="1" destOrd="0" presId="urn:microsoft.com/office/officeart/2008/layout/LinedList"/>
    <dgm:cxn modelId="{1CAFE0C6-84AB-4FE7-8865-9416EBDB2170}" type="presParOf" srcId="{21C5C33E-B009-40DE-B36B-32BC64D8B2D3}" destId="{5F71CBB1-2D5C-4FE6-B170-3A591A115F6B}" srcOrd="0" destOrd="0" presId="urn:microsoft.com/office/officeart/2008/layout/LinedList"/>
    <dgm:cxn modelId="{7444A28F-1848-4BB4-8F96-6F88A7628E4F}" type="presParOf" srcId="{21C5C33E-B009-40DE-B36B-32BC64D8B2D3}" destId="{2BA89CE3-0D75-4BDE-8092-403AA4CCD09D}" srcOrd="1" destOrd="0" presId="urn:microsoft.com/office/officeart/2008/layout/LinedList"/>
    <dgm:cxn modelId="{7CA237E0-3E59-4AD3-8957-1DCE605E3EB1}" type="presParOf" srcId="{2BA89CE3-0D75-4BDE-8092-403AA4CCD09D}" destId="{1B3A69CF-9163-4347-9D35-E1BAAF323F31}" srcOrd="0" destOrd="0" presId="urn:microsoft.com/office/officeart/2008/layout/LinedList"/>
    <dgm:cxn modelId="{E95B400E-AE7B-4350-8719-5B55EEB0C904}" type="presParOf" srcId="{2BA89CE3-0D75-4BDE-8092-403AA4CCD09D}" destId="{7AAE178F-5026-486E-B389-F07F7F9950FB}" srcOrd="1" destOrd="0" presId="urn:microsoft.com/office/officeart/2008/layout/LinedList"/>
    <dgm:cxn modelId="{628570E6-3C06-42BE-B40D-691F6BE2D9F1}" type="presParOf" srcId="{2BA89CE3-0D75-4BDE-8092-403AA4CCD09D}" destId="{B07C57C6-07A4-48C7-920D-F1461EF96DE8}" srcOrd="2" destOrd="0" presId="urn:microsoft.com/office/officeart/2008/layout/LinedList"/>
    <dgm:cxn modelId="{36442118-2874-498A-9C76-75BD4D366FBC}" type="presParOf" srcId="{21C5C33E-B009-40DE-B36B-32BC64D8B2D3}" destId="{F1368C29-70FB-4B59-8E91-228B7F4F585B}" srcOrd="2" destOrd="0" presId="urn:microsoft.com/office/officeart/2008/layout/LinedList"/>
    <dgm:cxn modelId="{6D384708-1A77-41B7-AA6F-99317A4F6399}" type="presParOf" srcId="{21C5C33E-B009-40DE-B36B-32BC64D8B2D3}" destId="{ABDF6A06-D34D-4D9D-A301-4C8210D2CE0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A636C5-4F7A-4585-963F-61239A1DC7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EE27D12-0426-4435-85FB-78E3AA890ADC}">
      <dgm:prSet phldrT="[Texto]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P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Otras </a:t>
          </a:r>
          <a:r>
            <a:rPr lang="es-P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inversiones </a:t>
          </a:r>
          <a:endParaRPr lang="es-PA" dirty="0">
            <a:solidFill>
              <a:schemeClr val="bg1"/>
            </a:solidFill>
          </a:endParaRPr>
        </a:p>
      </dgm:t>
    </dgm:pt>
    <dgm:pt modelId="{EBBE8DF8-1D07-4B99-9407-B21F45B618E4}" type="parTrans" cxnId="{7617819E-C140-4B7F-BED1-90AD96172B78}">
      <dgm:prSet/>
      <dgm:spPr/>
      <dgm:t>
        <a:bodyPr/>
        <a:lstStyle/>
        <a:p>
          <a:endParaRPr lang="es-PA"/>
        </a:p>
      </dgm:t>
    </dgm:pt>
    <dgm:pt modelId="{344F0E5F-6EBD-4D2A-9DAA-FC339C327369}" type="sibTrans" cxnId="{7617819E-C140-4B7F-BED1-90AD96172B78}">
      <dgm:prSet/>
      <dgm:spPr/>
      <dgm:t>
        <a:bodyPr/>
        <a:lstStyle/>
        <a:p>
          <a:endParaRPr lang="es-PA"/>
        </a:p>
      </dgm:t>
    </dgm:pt>
    <dgm:pt modelId="{0F5C9286-28E3-4F9A-A670-FEA8B603E803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Bienes muebles o inmuebles para sus propios servicios financiados con los recursos del fondo a cuyo uso van dirigidos;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4EB917-15A8-4D5E-AB4A-611DA73B1773}" type="parTrans" cxnId="{853AF8C0-4A41-42B4-96BB-A01A5BB6EAE1}">
      <dgm:prSet/>
      <dgm:spPr/>
      <dgm:t>
        <a:bodyPr/>
        <a:lstStyle/>
        <a:p>
          <a:endParaRPr lang="es-PA"/>
        </a:p>
      </dgm:t>
    </dgm:pt>
    <dgm:pt modelId="{7958217D-20ED-4261-B1C7-6B52E0393B4D}" type="sibTrans" cxnId="{853AF8C0-4A41-42B4-96BB-A01A5BB6EAE1}">
      <dgm:prSet/>
      <dgm:spPr/>
      <dgm:t>
        <a:bodyPr/>
        <a:lstStyle/>
        <a:p>
          <a:endParaRPr lang="es-PA"/>
        </a:p>
      </dgm:t>
    </dgm:pt>
    <dgm:pt modelId="{8C8E6614-CDA7-4EB2-B157-75185A6452F2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Depósitos a plazo en bancos estatales – Sin limite;.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7B2CF-2AB3-4524-9661-2B6A3B5BC86C}" type="parTrans" cxnId="{65C1A3DB-92B9-4B80-B8BA-2C80EA9E07DB}">
      <dgm:prSet/>
      <dgm:spPr/>
      <dgm:t>
        <a:bodyPr/>
        <a:lstStyle/>
        <a:p>
          <a:endParaRPr lang="es-PA"/>
        </a:p>
      </dgm:t>
    </dgm:pt>
    <dgm:pt modelId="{CFE6577C-FE2A-4B71-B2CA-58FF5E7B8BB8}" type="sibTrans" cxnId="{65C1A3DB-92B9-4B80-B8BA-2C80EA9E07DB}">
      <dgm:prSet/>
      <dgm:spPr/>
      <dgm:t>
        <a:bodyPr/>
        <a:lstStyle/>
        <a:p>
          <a:endParaRPr lang="es-PA"/>
        </a:p>
      </dgm:t>
    </dgm:pt>
    <dgm:pt modelId="{4860585D-FD3B-47A0-BA54-5FCC79BE15EC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Depósitos a plazo en bancos panameños o extranjeros, autorizados.  Hasta el 25% de las reservas.  Hasta el 5% de las reservas por banco; 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397BE5-46D6-48DD-BDD1-AC5A329F9A99}" type="parTrans" cxnId="{F840EEB3-780D-4B77-8634-758555586F0B}">
      <dgm:prSet/>
      <dgm:spPr/>
      <dgm:t>
        <a:bodyPr/>
        <a:lstStyle/>
        <a:p>
          <a:endParaRPr lang="es-PA"/>
        </a:p>
      </dgm:t>
    </dgm:pt>
    <dgm:pt modelId="{7EF6BC19-1B96-4E3C-A8C1-1B940AF14A45}" type="sibTrans" cxnId="{F840EEB3-780D-4B77-8634-758555586F0B}">
      <dgm:prSet/>
      <dgm:spPr/>
      <dgm:t>
        <a:bodyPr/>
        <a:lstStyle/>
        <a:p>
          <a:endParaRPr lang="es-PA"/>
        </a:p>
      </dgm:t>
    </dgm:pt>
    <dgm:pt modelId="{5E13ABBA-B054-4B14-A27B-F149B7507B39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Títulos valores con garantía hipotecaria de viviendas, con hipotecas con más de cinco años de haber sido otorgados  y plazo no menor de diez años.  Hasta el 5% de las reservas. Hasta el 20% de la emisión o instrumento.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A5AB4B-600F-4FE4-B068-F7F2D74B8FB3}" type="parTrans" cxnId="{C031DEDD-0B52-42B4-96E4-82BDF9D00417}">
      <dgm:prSet/>
      <dgm:spPr/>
      <dgm:t>
        <a:bodyPr/>
        <a:lstStyle/>
        <a:p>
          <a:endParaRPr lang="es-PA"/>
        </a:p>
      </dgm:t>
    </dgm:pt>
    <dgm:pt modelId="{A6E1E6B4-009C-45CB-BD53-0A4A5254BD9A}" type="sibTrans" cxnId="{C031DEDD-0B52-42B4-96E4-82BDF9D00417}">
      <dgm:prSet/>
      <dgm:spPr/>
      <dgm:t>
        <a:bodyPr/>
        <a:lstStyle/>
        <a:p>
          <a:endParaRPr lang="es-PA"/>
        </a:p>
      </dgm:t>
    </dgm:pt>
    <dgm:pt modelId="{1642D248-2978-4A5D-BE4D-4D387323724C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Títulos de deudas o valores de renta fija, del mercado primario y/o secundario, de empresas de capital nacional o internacional. Hasta el 15%  de las reservas. Hasta el 20% por emisión y hasta el 5% del endeudamiento total de una empresa;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0B6625-35A5-4F49-A04E-92C0B052B0F3}" type="parTrans" cxnId="{29C53B5B-1309-43C9-95AC-7A918452BD5F}">
      <dgm:prSet/>
      <dgm:spPr/>
      <dgm:t>
        <a:bodyPr/>
        <a:lstStyle/>
        <a:p>
          <a:endParaRPr lang="es-PA"/>
        </a:p>
      </dgm:t>
    </dgm:pt>
    <dgm:pt modelId="{6F394B5C-79E1-4D9B-923D-E4944E85F7B6}" type="sibTrans" cxnId="{29C53B5B-1309-43C9-95AC-7A918452BD5F}">
      <dgm:prSet/>
      <dgm:spPr/>
      <dgm:t>
        <a:bodyPr/>
        <a:lstStyle/>
        <a:p>
          <a:endParaRPr lang="es-PA"/>
        </a:p>
      </dgm:t>
    </dgm:pt>
    <dgm:pt modelId="{2EDA5469-00A4-4AD8-A59E-36F86B05359A}" type="pres">
      <dgm:prSet presAssocID="{7AA636C5-4F7A-4585-963F-61239A1DC7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E9DF463C-2CC4-443E-9FD2-BDA2B6EE7C35}" type="pres">
      <dgm:prSet presAssocID="{6EE27D12-0426-4435-85FB-78E3AA890ADC}" presName="thickLine" presStyleLbl="alignNode1" presStyleIdx="0" presStyleCnt="1"/>
      <dgm:spPr/>
    </dgm:pt>
    <dgm:pt modelId="{341A940D-EBED-46F4-B019-5E3A71F719AC}" type="pres">
      <dgm:prSet presAssocID="{6EE27D12-0426-4435-85FB-78E3AA890ADC}" presName="horz1" presStyleCnt="0"/>
      <dgm:spPr/>
    </dgm:pt>
    <dgm:pt modelId="{D9F5D84F-E4F7-459C-BA9B-777ED08BAF11}" type="pres">
      <dgm:prSet presAssocID="{6EE27D12-0426-4435-85FB-78E3AA890ADC}" presName="tx1" presStyleLbl="revTx" presStyleIdx="0" presStyleCnt="6"/>
      <dgm:spPr/>
      <dgm:t>
        <a:bodyPr/>
        <a:lstStyle/>
        <a:p>
          <a:endParaRPr lang="es-PA"/>
        </a:p>
      </dgm:t>
    </dgm:pt>
    <dgm:pt modelId="{1EC8346E-FF70-4969-8CDC-88822C33537B}" type="pres">
      <dgm:prSet presAssocID="{6EE27D12-0426-4435-85FB-78E3AA890ADC}" presName="vert1" presStyleCnt="0"/>
      <dgm:spPr/>
    </dgm:pt>
    <dgm:pt modelId="{C58DEEC9-BCD5-48D4-B700-169F2D19653B}" type="pres">
      <dgm:prSet presAssocID="{0F5C9286-28E3-4F9A-A670-FEA8B603E803}" presName="vertSpace2a" presStyleCnt="0"/>
      <dgm:spPr/>
    </dgm:pt>
    <dgm:pt modelId="{31003D77-5239-40CB-942A-B5241F3B24F7}" type="pres">
      <dgm:prSet presAssocID="{0F5C9286-28E3-4F9A-A670-FEA8B603E803}" presName="horz2" presStyleCnt="0"/>
      <dgm:spPr/>
    </dgm:pt>
    <dgm:pt modelId="{DC4EF63D-C4DD-48F3-B9DC-88994177FFCC}" type="pres">
      <dgm:prSet presAssocID="{0F5C9286-28E3-4F9A-A670-FEA8B603E803}" presName="horzSpace2" presStyleCnt="0"/>
      <dgm:spPr/>
    </dgm:pt>
    <dgm:pt modelId="{81ABD5FA-9A2E-46EA-9136-2E64DB969681}" type="pres">
      <dgm:prSet presAssocID="{0F5C9286-28E3-4F9A-A670-FEA8B603E803}" presName="tx2" presStyleLbl="revTx" presStyleIdx="1" presStyleCnt="6"/>
      <dgm:spPr/>
      <dgm:t>
        <a:bodyPr/>
        <a:lstStyle/>
        <a:p>
          <a:endParaRPr lang="es-PA"/>
        </a:p>
      </dgm:t>
    </dgm:pt>
    <dgm:pt modelId="{014269E1-8F7A-4DFD-B258-AE125112CF5B}" type="pres">
      <dgm:prSet presAssocID="{0F5C9286-28E3-4F9A-A670-FEA8B603E803}" presName="vert2" presStyleCnt="0"/>
      <dgm:spPr/>
    </dgm:pt>
    <dgm:pt modelId="{08AE85EB-566D-4162-AE8B-340501679F25}" type="pres">
      <dgm:prSet presAssocID="{0F5C9286-28E3-4F9A-A670-FEA8B603E803}" presName="thinLine2b" presStyleLbl="callout" presStyleIdx="0" presStyleCnt="5"/>
      <dgm:spPr/>
    </dgm:pt>
    <dgm:pt modelId="{CCC4CC0A-C96D-4BD9-9A2F-2DCFD4F95B7C}" type="pres">
      <dgm:prSet presAssocID="{0F5C9286-28E3-4F9A-A670-FEA8B603E803}" presName="vertSpace2b" presStyleCnt="0"/>
      <dgm:spPr/>
    </dgm:pt>
    <dgm:pt modelId="{9AB1C49C-4B1B-46C7-8C59-D4A1FA672C67}" type="pres">
      <dgm:prSet presAssocID="{8C8E6614-CDA7-4EB2-B157-75185A6452F2}" presName="horz2" presStyleCnt="0"/>
      <dgm:spPr/>
    </dgm:pt>
    <dgm:pt modelId="{DF1C4154-6398-4EBD-800D-273825717CBE}" type="pres">
      <dgm:prSet presAssocID="{8C8E6614-CDA7-4EB2-B157-75185A6452F2}" presName="horzSpace2" presStyleCnt="0"/>
      <dgm:spPr/>
    </dgm:pt>
    <dgm:pt modelId="{7E9AB1B6-AF9D-4647-81DE-BC4EAB8C1AC5}" type="pres">
      <dgm:prSet presAssocID="{8C8E6614-CDA7-4EB2-B157-75185A6452F2}" presName="tx2" presStyleLbl="revTx" presStyleIdx="2" presStyleCnt="6"/>
      <dgm:spPr/>
      <dgm:t>
        <a:bodyPr/>
        <a:lstStyle/>
        <a:p>
          <a:endParaRPr lang="es-PA"/>
        </a:p>
      </dgm:t>
    </dgm:pt>
    <dgm:pt modelId="{B7470A5B-5417-4B33-9B3A-01D17A0F2332}" type="pres">
      <dgm:prSet presAssocID="{8C8E6614-CDA7-4EB2-B157-75185A6452F2}" presName="vert2" presStyleCnt="0"/>
      <dgm:spPr/>
    </dgm:pt>
    <dgm:pt modelId="{54B88F8F-328D-45EB-82B4-C10CA2D83ED0}" type="pres">
      <dgm:prSet presAssocID="{8C8E6614-CDA7-4EB2-B157-75185A6452F2}" presName="thinLine2b" presStyleLbl="callout" presStyleIdx="1" presStyleCnt="5"/>
      <dgm:spPr/>
    </dgm:pt>
    <dgm:pt modelId="{AD358E1F-D392-4E48-B735-55CE113BC4F6}" type="pres">
      <dgm:prSet presAssocID="{8C8E6614-CDA7-4EB2-B157-75185A6452F2}" presName="vertSpace2b" presStyleCnt="0"/>
      <dgm:spPr/>
    </dgm:pt>
    <dgm:pt modelId="{287FA79B-AECB-44B2-830D-670839502639}" type="pres">
      <dgm:prSet presAssocID="{4860585D-FD3B-47A0-BA54-5FCC79BE15EC}" presName="horz2" presStyleCnt="0"/>
      <dgm:spPr/>
    </dgm:pt>
    <dgm:pt modelId="{7D049E90-671E-4322-B174-178606F5ED22}" type="pres">
      <dgm:prSet presAssocID="{4860585D-FD3B-47A0-BA54-5FCC79BE15EC}" presName="horzSpace2" presStyleCnt="0"/>
      <dgm:spPr/>
    </dgm:pt>
    <dgm:pt modelId="{043E7725-A09C-439B-9884-12C3ECDD7A1A}" type="pres">
      <dgm:prSet presAssocID="{4860585D-FD3B-47A0-BA54-5FCC79BE15EC}" presName="tx2" presStyleLbl="revTx" presStyleIdx="3" presStyleCnt="6"/>
      <dgm:spPr/>
      <dgm:t>
        <a:bodyPr/>
        <a:lstStyle/>
        <a:p>
          <a:endParaRPr lang="es-PA"/>
        </a:p>
      </dgm:t>
    </dgm:pt>
    <dgm:pt modelId="{519003E0-90D1-45ED-8557-83DE8E642A68}" type="pres">
      <dgm:prSet presAssocID="{4860585D-FD3B-47A0-BA54-5FCC79BE15EC}" presName="vert2" presStyleCnt="0"/>
      <dgm:spPr/>
    </dgm:pt>
    <dgm:pt modelId="{939723DE-4AF7-4AD7-9712-B92A333B3C25}" type="pres">
      <dgm:prSet presAssocID="{4860585D-FD3B-47A0-BA54-5FCC79BE15EC}" presName="thinLine2b" presStyleLbl="callout" presStyleIdx="2" presStyleCnt="5"/>
      <dgm:spPr/>
    </dgm:pt>
    <dgm:pt modelId="{9D2944D9-BD0A-4912-A6DD-D3D8E8C4E627}" type="pres">
      <dgm:prSet presAssocID="{4860585D-FD3B-47A0-BA54-5FCC79BE15EC}" presName="vertSpace2b" presStyleCnt="0"/>
      <dgm:spPr/>
    </dgm:pt>
    <dgm:pt modelId="{A8C9F993-03FF-4CB1-A8DE-D0136627BFC4}" type="pres">
      <dgm:prSet presAssocID="{5E13ABBA-B054-4B14-A27B-F149B7507B39}" presName="horz2" presStyleCnt="0"/>
      <dgm:spPr/>
    </dgm:pt>
    <dgm:pt modelId="{A931196D-0BA9-41EF-A69D-3B6B9F1D7D47}" type="pres">
      <dgm:prSet presAssocID="{5E13ABBA-B054-4B14-A27B-F149B7507B39}" presName="horzSpace2" presStyleCnt="0"/>
      <dgm:spPr/>
    </dgm:pt>
    <dgm:pt modelId="{A3CFF6A8-A42B-41CF-BBE7-63097100BB3A}" type="pres">
      <dgm:prSet presAssocID="{5E13ABBA-B054-4B14-A27B-F149B7507B39}" presName="tx2" presStyleLbl="revTx" presStyleIdx="4" presStyleCnt="6"/>
      <dgm:spPr/>
      <dgm:t>
        <a:bodyPr/>
        <a:lstStyle/>
        <a:p>
          <a:endParaRPr lang="es-PA"/>
        </a:p>
      </dgm:t>
    </dgm:pt>
    <dgm:pt modelId="{1D975A88-725A-4719-8F2F-20178368C748}" type="pres">
      <dgm:prSet presAssocID="{5E13ABBA-B054-4B14-A27B-F149B7507B39}" presName="vert2" presStyleCnt="0"/>
      <dgm:spPr/>
    </dgm:pt>
    <dgm:pt modelId="{C1BC2498-C88B-46F1-BA28-CE1D4BA5F775}" type="pres">
      <dgm:prSet presAssocID="{5E13ABBA-B054-4B14-A27B-F149B7507B39}" presName="thinLine2b" presStyleLbl="callout" presStyleIdx="3" presStyleCnt="5"/>
      <dgm:spPr/>
    </dgm:pt>
    <dgm:pt modelId="{578AF720-CBF3-433A-BE16-9891B7AB42AC}" type="pres">
      <dgm:prSet presAssocID="{5E13ABBA-B054-4B14-A27B-F149B7507B39}" presName="vertSpace2b" presStyleCnt="0"/>
      <dgm:spPr/>
    </dgm:pt>
    <dgm:pt modelId="{C76648E7-7131-4469-BB33-BD88ACC8317C}" type="pres">
      <dgm:prSet presAssocID="{1642D248-2978-4A5D-BE4D-4D387323724C}" presName="horz2" presStyleCnt="0"/>
      <dgm:spPr/>
    </dgm:pt>
    <dgm:pt modelId="{B3BBF5FF-6AFA-451B-8F94-1EEEEC83317D}" type="pres">
      <dgm:prSet presAssocID="{1642D248-2978-4A5D-BE4D-4D387323724C}" presName="horzSpace2" presStyleCnt="0"/>
      <dgm:spPr/>
    </dgm:pt>
    <dgm:pt modelId="{F2830A7D-2639-41F3-8CA3-C3B8E379C020}" type="pres">
      <dgm:prSet presAssocID="{1642D248-2978-4A5D-BE4D-4D387323724C}" presName="tx2" presStyleLbl="revTx" presStyleIdx="5" presStyleCnt="6"/>
      <dgm:spPr/>
      <dgm:t>
        <a:bodyPr/>
        <a:lstStyle/>
        <a:p>
          <a:endParaRPr lang="es-PA"/>
        </a:p>
      </dgm:t>
    </dgm:pt>
    <dgm:pt modelId="{58D00D28-912A-4119-80C9-AFE5877351CA}" type="pres">
      <dgm:prSet presAssocID="{1642D248-2978-4A5D-BE4D-4D387323724C}" presName="vert2" presStyleCnt="0"/>
      <dgm:spPr/>
    </dgm:pt>
    <dgm:pt modelId="{2FDE4441-7D93-4573-86CB-FA99E6031FE9}" type="pres">
      <dgm:prSet presAssocID="{1642D248-2978-4A5D-BE4D-4D387323724C}" presName="thinLine2b" presStyleLbl="callout" presStyleIdx="4" presStyleCnt="5"/>
      <dgm:spPr/>
    </dgm:pt>
    <dgm:pt modelId="{2E28405D-BFAE-4A86-9721-B6801CED455C}" type="pres">
      <dgm:prSet presAssocID="{1642D248-2978-4A5D-BE4D-4D387323724C}" presName="vertSpace2b" presStyleCnt="0"/>
      <dgm:spPr/>
    </dgm:pt>
  </dgm:ptLst>
  <dgm:cxnLst>
    <dgm:cxn modelId="{853AF8C0-4A41-42B4-96BB-A01A5BB6EAE1}" srcId="{6EE27D12-0426-4435-85FB-78E3AA890ADC}" destId="{0F5C9286-28E3-4F9A-A670-FEA8B603E803}" srcOrd="0" destOrd="0" parTransId="{554EB917-15A8-4D5E-AB4A-611DA73B1773}" sibTransId="{7958217D-20ED-4261-B1C7-6B52E0393B4D}"/>
    <dgm:cxn modelId="{5C9DD212-1214-466A-9013-FB31E6C21B83}" type="presOf" srcId="{5E13ABBA-B054-4B14-A27B-F149B7507B39}" destId="{A3CFF6A8-A42B-41CF-BBE7-63097100BB3A}" srcOrd="0" destOrd="0" presId="urn:microsoft.com/office/officeart/2008/layout/LinedList"/>
    <dgm:cxn modelId="{9DCE8BE0-79EB-4DED-8B6E-9509AA60E630}" type="presOf" srcId="{4860585D-FD3B-47A0-BA54-5FCC79BE15EC}" destId="{043E7725-A09C-439B-9884-12C3ECDD7A1A}" srcOrd="0" destOrd="0" presId="urn:microsoft.com/office/officeart/2008/layout/LinedList"/>
    <dgm:cxn modelId="{6A04153E-BC39-4ECE-B475-56D0BC6186E1}" type="presOf" srcId="{0F5C9286-28E3-4F9A-A670-FEA8B603E803}" destId="{81ABD5FA-9A2E-46EA-9136-2E64DB969681}" srcOrd="0" destOrd="0" presId="urn:microsoft.com/office/officeart/2008/layout/LinedList"/>
    <dgm:cxn modelId="{ADECAEC6-576B-4E87-B57B-1E0F0B9B1982}" type="presOf" srcId="{1642D248-2978-4A5D-BE4D-4D387323724C}" destId="{F2830A7D-2639-41F3-8CA3-C3B8E379C020}" srcOrd="0" destOrd="0" presId="urn:microsoft.com/office/officeart/2008/layout/LinedList"/>
    <dgm:cxn modelId="{65C1A3DB-92B9-4B80-B8BA-2C80EA9E07DB}" srcId="{6EE27D12-0426-4435-85FB-78E3AA890ADC}" destId="{8C8E6614-CDA7-4EB2-B157-75185A6452F2}" srcOrd="1" destOrd="0" parTransId="{93F7B2CF-2AB3-4524-9661-2B6A3B5BC86C}" sibTransId="{CFE6577C-FE2A-4B71-B2CA-58FF5E7B8BB8}"/>
    <dgm:cxn modelId="{C031DEDD-0B52-42B4-96E4-82BDF9D00417}" srcId="{6EE27D12-0426-4435-85FB-78E3AA890ADC}" destId="{5E13ABBA-B054-4B14-A27B-F149B7507B39}" srcOrd="3" destOrd="0" parTransId="{78A5AB4B-600F-4FE4-B068-F7F2D74B8FB3}" sibTransId="{A6E1E6B4-009C-45CB-BD53-0A4A5254BD9A}"/>
    <dgm:cxn modelId="{00383FD3-8460-41DF-8562-290E9284EBFA}" type="presOf" srcId="{6EE27D12-0426-4435-85FB-78E3AA890ADC}" destId="{D9F5D84F-E4F7-459C-BA9B-777ED08BAF11}" srcOrd="0" destOrd="0" presId="urn:microsoft.com/office/officeart/2008/layout/LinedList"/>
    <dgm:cxn modelId="{C6B14E9B-2B53-4B7A-95F4-EF9FC563C38B}" type="presOf" srcId="{7AA636C5-4F7A-4585-963F-61239A1DC744}" destId="{2EDA5469-00A4-4AD8-A59E-36F86B05359A}" srcOrd="0" destOrd="0" presId="urn:microsoft.com/office/officeart/2008/layout/LinedList"/>
    <dgm:cxn modelId="{961A6B9F-87E1-4B6F-8F3A-B7FC26B54B0B}" type="presOf" srcId="{8C8E6614-CDA7-4EB2-B157-75185A6452F2}" destId="{7E9AB1B6-AF9D-4647-81DE-BC4EAB8C1AC5}" srcOrd="0" destOrd="0" presId="urn:microsoft.com/office/officeart/2008/layout/LinedList"/>
    <dgm:cxn modelId="{7617819E-C140-4B7F-BED1-90AD96172B78}" srcId="{7AA636C5-4F7A-4585-963F-61239A1DC744}" destId="{6EE27D12-0426-4435-85FB-78E3AA890ADC}" srcOrd="0" destOrd="0" parTransId="{EBBE8DF8-1D07-4B99-9407-B21F45B618E4}" sibTransId="{344F0E5F-6EBD-4D2A-9DAA-FC339C327369}"/>
    <dgm:cxn modelId="{29C53B5B-1309-43C9-95AC-7A918452BD5F}" srcId="{6EE27D12-0426-4435-85FB-78E3AA890ADC}" destId="{1642D248-2978-4A5D-BE4D-4D387323724C}" srcOrd="4" destOrd="0" parTransId="{D90B6625-35A5-4F49-A04E-92C0B052B0F3}" sibTransId="{6F394B5C-79E1-4D9B-923D-E4944E85F7B6}"/>
    <dgm:cxn modelId="{F840EEB3-780D-4B77-8634-758555586F0B}" srcId="{6EE27D12-0426-4435-85FB-78E3AA890ADC}" destId="{4860585D-FD3B-47A0-BA54-5FCC79BE15EC}" srcOrd="2" destOrd="0" parTransId="{32397BE5-46D6-48DD-BDD1-AC5A329F9A99}" sibTransId="{7EF6BC19-1B96-4E3C-A8C1-1B940AF14A45}"/>
    <dgm:cxn modelId="{748D76A7-FD3B-4BF7-869F-B4093BB636BA}" type="presParOf" srcId="{2EDA5469-00A4-4AD8-A59E-36F86B05359A}" destId="{E9DF463C-2CC4-443E-9FD2-BDA2B6EE7C35}" srcOrd="0" destOrd="0" presId="urn:microsoft.com/office/officeart/2008/layout/LinedList"/>
    <dgm:cxn modelId="{6B5A3F34-D1EE-4484-87FF-751B60CAC962}" type="presParOf" srcId="{2EDA5469-00A4-4AD8-A59E-36F86B05359A}" destId="{341A940D-EBED-46F4-B019-5E3A71F719AC}" srcOrd="1" destOrd="0" presId="urn:microsoft.com/office/officeart/2008/layout/LinedList"/>
    <dgm:cxn modelId="{4232D68D-E532-471B-B2FA-16319DB6419B}" type="presParOf" srcId="{341A940D-EBED-46F4-B019-5E3A71F719AC}" destId="{D9F5D84F-E4F7-459C-BA9B-777ED08BAF11}" srcOrd="0" destOrd="0" presId="urn:microsoft.com/office/officeart/2008/layout/LinedList"/>
    <dgm:cxn modelId="{99217DF6-F319-4E82-AE80-F4DE419D5340}" type="presParOf" srcId="{341A940D-EBED-46F4-B019-5E3A71F719AC}" destId="{1EC8346E-FF70-4969-8CDC-88822C33537B}" srcOrd="1" destOrd="0" presId="urn:microsoft.com/office/officeart/2008/layout/LinedList"/>
    <dgm:cxn modelId="{7B31E0FC-C271-43F1-8961-07CE22AF4D11}" type="presParOf" srcId="{1EC8346E-FF70-4969-8CDC-88822C33537B}" destId="{C58DEEC9-BCD5-48D4-B700-169F2D19653B}" srcOrd="0" destOrd="0" presId="urn:microsoft.com/office/officeart/2008/layout/LinedList"/>
    <dgm:cxn modelId="{566BD831-F387-4EE5-AC1D-5B75A312254C}" type="presParOf" srcId="{1EC8346E-FF70-4969-8CDC-88822C33537B}" destId="{31003D77-5239-40CB-942A-B5241F3B24F7}" srcOrd="1" destOrd="0" presId="urn:microsoft.com/office/officeart/2008/layout/LinedList"/>
    <dgm:cxn modelId="{7D2BCA33-3931-449D-A6C4-BE6916F9438F}" type="presParOf" srcId="{31003D77-5239-40CB-942A-B5241F3B24F7}" destId="{DC4EF63D-C4DD-48F3-B9DC-88994177FFCC}" srcOrd="0" destOrd="0" presId="urn:microsoft.com/office/officeart/2008/layout/LinedList"/>
    <dgm:cxn modelId="{7A908FD9-B167-41F7-BC8A-471534A7C2BC}" type="presParOf" srcId="{31003D77-5239-40CB-942A-B5241F3B24F7}" destId="{81ABD5FA-9A2E-46EA-9136-2E64DB969681}" srcOrd="1" destOrd="0" presId="urn:microsoft.com/office/officeart/2008/layout/LinedList"/>
    <dgm:cxn modelId="{79DEDB35-54F3-4141-B37D-A1CA92FC727D}" type="presParOf" srcId="{31003D77-5239-40CB-942A-B5241F3B24F7}" destId="{014269E1-8F7A-4DFD-B258-AE125112CF5B}" srcOrd="2" destOrd="0" presId="urn:microsoft.com/office/officeart/2008/layout/LinedList"/>
    <dgm:cxn modelId="{4E3FE284-AAC2-4981-9739-DCE09A1BFE70}" type="presParOf" srcId="{1EC8346E-FF70-4969-8CDC-88822C33537B}" destId="{08AE85EB-566D-4162-AE8B-340501679F25}" srcOrd="2" destOrd="0" presId="urn:microsoft.com/office/officeart/2008/layout/LinedList"/>
    <dgm:cxn modelId="{43524BFC-7E57-4AFF-8927-D444CE8FFEC6}" type="presParOf" srcId="{1EC8346E-FF70-4969-8CDC-88822C33537B}" destId="{CCC4CC0A-C96D-4BD9-9A2F-2DCFD4F95B7C}" srcOrd="3" destOrd="0" presId="urn:microsoft.com/office/officeart/2008/layout/LinedList"/>
    <dgm:cxn modelId="{1B9E2E94-6EDA-4000-AEA5-D1241334E1E9}" type="presParOf" srcId="{1EC8346E-FF70-4969-8CDC-88822C33537B}" destId="{9AB1C49C-4B1B-46C7-8C59-D4A1FA672C67}" srcOrd="4" destOrd="0" presId="urn:microsoft.com/office/officeart/2008/layout/LinedList"/>
    <dgm:cxn modelId="{3F04ACCF-B525-4596-8A59-D96F49EA2C3B}" type="presParOf" srcId="{9AB1C49C-4B1B-46C7-8C59-D4A1FA672C67}" destId="{DF1C4154-6398-4EBD-800D-273825717CBE}" srcOrd="0" destOrd="0" presId="urn:microsoft.com/office/officeart/2008/layout/LinedList"/>
    <dgm:cxn modelId="{24C88586-3AD3-4B8C-9A63-964A92D9A472}" type="presParOf" srcId="{9AB1C49C-4B1B-46C7-8C59-D4A1FA672C67}" destId="{7E9AB1B6-AF9D-4647-81DE-BC4EAB8C1AC5}" srcOrd="1" destOrd="0" presId="urn:microsoft.com/office/officeart/2008/layout/LinedList"/>
    <dgm:cxn modelId="{069BB61A-A9E8-4755-924A-8137B9CA795B}" type="presParOf" srcId="{9AB1C49C-4B1B-46C7-8C59-D4A1FA672C67}" destId="{B7470A5B-5417-4B33-9B3A-01D17A0F2332}" srcOrd="2" destOrd="0" presId="urn:microsoft.com/office/officeart/2008/layout/LinedList"/>
    <dgm:cxn modelId="{48C10E23-564F-434A-A649-2A6F0954F924}" type="presParOf" srcId="{1EC8346E-FF70-4969-8CDC-88822C33537B}" destId="{54B88F8F-328D-45EB-82B4-C10CA2D83ED0}" srcOrd="5" destOrd="0" presId="urn:microsoft.com/office/officeart/2008/layout/LinedList"/>
    <dgm:cxn modelId="{2FB450B3-C0B1-4AAF-80AB-A03C56414FF1}" type="presParOf" srcId="{1EC8346E-FF70-4969-8CDC-88822C33537B}" destId="{AD358E1F-D392-4E48-B735-55CE113BC4F6}" srcOrd="6" destOrd="0" presId="urn:microsoft.com/office/officeart/2008/layout/LinedList"/>
    <dgm:cxn modelId="{B42AD018-3D6B-441D-9263-BDC005F9EA91}" type="presParOf" srcId="{1EC8346E-FF70-4969-8CDC-88822C33537B}" destId="{287FA79B-AECB-44B2-830D-670839502639}" srcOrd="7" destOrd="0" presId="urn:microsoft.com/office/officeart/2008/layout/LinedList"/>
    <dgm:cxn modelId="{C6A65FC7-CC02-44A9-961E-8AD343E268B4}" type="presParOf" srcId="{287FA79B-AECB-44B2-830D-670839502639}" destId="{7D049E90-671E-4322-B174-178606F5ED22}" srcOrd="0" destOrd="0" presId="urn:microsoft.com/office/officeart/2008/layout/LinedList"/>
    <dgm:cxn modelId="{B7D7289E-7047-4C83-A280-CE619F9E07DD}" type="presParOf" srcId="{287FA79B-AECB-44B2-830D-670839502639}" destId="{043E7725-A09C-439B-9884-12C3ECDD7A1A}" srcOrd="1" destOrd="0" presId="urn:microsoft.com/office/officeart/2008/layout/LinedList"/>
    <dgm:cxn modelId="{8D7C2B30-C91C-45B7-83EB-7A99B9BF56A7}" type="presParOf" srcId="{287FA79B-AECB-44B2-830D-670839502639}" destId="{519003E0-90D1-45ED-8557-83DE8E642A68}" srcOrd="2" destOrd="0" presId="urn:microsoft.com/office/officeart/2008/layout/LinedList"/>
    <dgm:cxn modelId="{A567F578-EF61-456D-8265-74997464045C}" type="presParOf" srcId="{1EC8346E-FF70-4969-8CDC-88822C33537B}" destId="{939723DE-4AF7-4AD7-9712-B92A333B3C25}" srcOrd="8" destOrd="0" presId="urn:microsoft.com/office/officeart/2008/layout/LinedList"/>
    <dgm:cxn modelId="{D2A066E6-4CCE-4648-BE18-BB37055DCAFA}" type="presParOf" srcId="{1EC8346E-FF70-4969-8CDC-88822C33537B}" destId="{9D2944D9-BD0A-4912-A6DD-D3D8E8C4E627}" srcOrd="9" destOrd="0" presId="urn:microsoft.com/office/officeart/2008/layout/LinedList"/>
    <dgm:cxn modelId="{9FC2F267-B8CA-4E5F-AD76-94D7D7DF6FF6}" type="presParOf" srcId="{1EC8346E-FF70-4969-8CDC-88822C33537B}" destId="{A8C9F993-03FF-4CB1-A8DE-D0136627BFC4}" srcOrd="10" destOrd="0" presId="urn:microsoft.com/office/officeart/2008/layout/LinedList"/>
    <dgm:cxn modelId="{D8D742A0-6139-4B4D-A91A-7D09DC912672}" type="presParOf" srcId="{A8C9F993-03FF-4CB1-A8DE-D0136627BFC4}" destId="{A931196D-0BA9-41EF-A69D-3B6B9F1D7D47}" srcOrd="0" destOrd="0" presId="urn:microsoft.com/office/officeart/2008/layout/LinedList"/>
    <dgm:cxn modelId="{3AD86F0C-8EA0-4348-8765-9EDD4283E876}" type="presParOf" srcId="{A8C9F993-03FF-4CB1-A8DE-D0136627BFC4}" destId="{A3CFF6A8-A42B-41CF-BBE7-63097100BB3A}" srcOrd="1" destOrd="0" presId="urn:microsoft.com/office/officeart/2008/layout/LinedList"/>
    <dgm:cxn modelId="{DD82037C-7A6B-489A-8F22-0E045402CF3A}" type="presParOf" srcId="{A8C9F993-03FF-4CB1-A8DE-D0136627BFC4}" destId="{1D975A88-725A-4719-8F2F-20178368C748}" srcOrd="2" destOrd="0" presId="urn:microsoft.com/office/officeart/2008/layout/LinedList"/>
    <dgm:cxn modelId="{51DA0CB3-6286-495A-9DDB-C4DEFEF464E1}" type="presParOf" srcId="{1EC8346E-FF70-4969-8CDC-88822C33537B}" destId="{C1BC2498-C88B-46F1-BA28-CE1D4BA5F775}" srcOrd="11" destOrd="0" presId="urn:microsoft.com/office/officeart/2008/layout/LinedList"/>
    <dgm:cxn modelId="{79DC4DF4-06D1-4DC3-933B-12A0E7694D19}" type="presParOf" srcId="{1EC8346E-FF70-4969-8CDC-88822C33537B}" destId="{578AF720-CBF3-433A-BE16-9891B7AB42AC}" srcOrd="12" destOrd="0" presId="urn:microsoft.com/office/officeart/2008/layout/LinedList"/>
    <dgm:cxn modelId="{D9D06D2A-F22D-4B19-B089-025A00753EE9}" type="presParOf" srcId="{1EC8346E-FF70-4969-8CDC-88822C33537B}" destId="{C76648E7-7131-4469-BB33-BD88ACC8317C}" srcOrd="13" destOrd="0" presId="urn:microsoft.com/office/officeart/2008/layout/LinedList"/>
    <dgm:cxn modelId="{BAA2AA54-075F-4E74-8146-04EF08B0AC34}" type="presParOf" srcId="{C76648E7-7131-4469-BB33-BD88ACC8317C}" destId="{B3BBF5FF-6AFA-451B-8F94-1EEEEC83317D}" srcOrd="0" destOrd="0" presId="urn:microsoft.com/office/officeart/2008/layout/LinedList"/>
    <dgm:cxn modelId="{A24D3872-29DB-47DB-84E1-C7C028F96D38}" type="presParOf" srcId="{C76648E7-7131-4469-BB33-BD88ACC8317C}" destId="{F2830A7D-2639-41F3-8CA3-C3B8E379C020}" srcOrd="1" destOrd="0" presId="urn:microsoft.com/office/officeart/2008/layout/LinedList"/>
    <dgm:cxn modelId="{770B8448-672C-4E76-AC04-C14FF97995B9}" type="presParOf" srcId="{C76648E7-7131-4469-BB33-BD88ACC8317C}" destId="{58D00D28-912A-4119-80C9-AFE5877351CA}" srcOrd="2" destOrd="0" presId="urn:microsoft.com/office/officeart/2008/layout/LinedList"/>
    <dgm:cxn modelId="{4FF98B21-64BB-4E04-9F15-F7467EA8ACAA}" type="presParOf" srcId="{1EC8346E-FF70-4969-8CDC-88822C33537B}" destId="{2FDE4441-7D93-4573-86CB-FA99E6031FE9}" srcOrd="14" destOrd="0" presId="urn:microsoft.com/office/officeart/2008/layout/LinedList"/>
    <dgm:cxn modelId="{2D33F53C-12A3-4BB7-8239-7D5F3E3F8B59}" type="presParOf" srcId="{1EC8346E-FF70-4969-8CDC-88822C33537B}" destId="{2E28405D-BFAE-4A86-9721-B6801CED455C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A636C5-4F7A-4585-963F-61239A1DC74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A"/>
        </a:p>
      </dgm:t>
    </dgm:pt>
    <dgm:pt modelId="{6EE27D12-0426-4435-85FB-78E3AA890ADC}">
      <dgm:prSet phldrT="[Texto]"/>
      <dgm:spPr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PA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P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Otras </a:t>
          </a:r>
          <a:r>
            <a:rPr lang="es-PA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inversiones (cont.) </a:t>
          </a:r>
          <a:endParaRPr lang="es-PA" dirty="0">
            <a:solidFill>
              <a:schemeClr val="bg1"/>
            </a:solidFill>
          </a:endParaRPr>
        </a:p>
      </dgm:t>
    </dgm:pt>
    <dgm:pt modelId="{EBBE8DF8-1D07-4B99-9407-B21F45B618E4}" type="parTrans" cxnId="{7617819E-C140-4B7F-BED1-90AD96172B78}">
      <dgm:prSet/>
      <dgm:spPr/>
      <dgm:t>
        <a:bodyPr/>
        <a:lstStyle/>
        <a:p>
          <a:endParaRPr lang="es-PA"/>
        </a:p>
      </dgm:t>
    </dgm:pt>
    <dgm:pt modelId="{344F0E5F-6EBD-4D2A-9DAA-FC339C327369}" type="sibTrans" cxnId="{7617819E-C140-4B7F-BED1-90AD96172B78}">
      <dgm:prSet/>
      <dgm:spPr/>
      <dgm:t>
        <a:bodyPr/>
        <a:lstStyle/>
        <a:p>
          <a:endParaRPr lang="es-PA"/>
        </a:p>
      </dgm:t>
    </dgm:pt>
    <dgm:pt modelId="{AC16A723-0D9B-4235-966D-03179E3F2958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Bienes muebles o inmuebles para sus propios servicios financiados con los recursos del fondo a cuyo Bonos o valores del Estado o de entidades autónomas oficiales garantizados por el Estado panameño. Hasta el 50% de las reservas;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6BAA93-365B-486D-8E1E-3A7BF51FD308}" type="parTrans" cxnId="{DCEDB77F-ADBE-40EC-A7F2-CD86AC477CA8}">
      <dgm:prSet/>
      <dgm:spPr/>
      <dgm:t>
        <a:bodyPr/>
        <a:lstStyle/>
        <a:p>
          <a:endParaRPr lang="es-PA"/>
        </a:p>
      </dgm:t>
    </dgm:pt>
    <dgm:pt modelId="{F264FAFB-A632-4CAB-8E42-FF7FD205F608}" type="sibTrans" cxnId="{DCEDB77F-ADBE-40EC-A7F2-CD86AC477CA8}">
      <dgm:prSet/>
      <dgm:spPr/>
      <dgm:t>
        <a:bodyPr/>
        <a:lstStyle/>
        <a:p>
          <a:endParaRPr lang="es-PA"/>
        </a:p>
      </dgm:t>
    </dgm:pt>
    <dgm:pt modelId="{2DA83BED-E3F1-4551-B942-F79506464390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Valores emitidos o garantizados por organismos financieros multilaterales de desarrollo en los que participe el Estado panameño. Hasta el 10% de las reservas. Hasta el 20% de los valores emitidos;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4EFBC4F-1631-4CF1-B6EF-E68F094FEFD3}" type="parTrans" cxnId="{3F2EB567-7957-47D2-8135-4983ADBC932B}">
      <dgm:prSet/>
      <dgm:spPr/>
      <dgm:t>
        <a:bodyPr/>
        <a:lstStyle/>
        <a:p>
          <a:endParaRPr lang="es-PA"/>
        </a:p>
      </dgm:t>
    </dgm:pt>
    <dgm:pt modelId="{41CEBB7D-E12C-4117-8ECA-1F8B2519716A}" type="sibTrans" cxnId="{3F2EB567-7957-47D2-8135-4983ADBC932B}">
      <dgm:prSet/>
      <dgm:spPr/>
      <dgm:t>
        <a:bodyPr/>
        <a:lstStyle/>
        <a:p>
          <a:endParaRPr lang="es-PA"/>
        </a:p>
      </dgm:t>
    </dgm:pt>
    <dgm:pt modelId="{DA8E29EE-E5EB-41E9-A1BC-97D9CFFB56D6}">
      <dgm:prSet/>
      <dgm:spPr/>
      <dgm:t>
        <a:bodyPr/>
        <a:lstStyle/>
        <a:p>
          <a:r>
            <a:rPr lang="es-PA" b="1" dirty="0" smtClean="0">
              <a:latin typeface="Arial" panose="020B0604020202020204" pitchFamily="34" charset="0"/>
              <a:cs typeface="Arial" panose="020B0604020202020204" pitchFamily="34" charset="0"/>
            </a:rPr>
            <a:t>Préstamos personales a los asegurados, pensionados y jubilados.  Hasta el 20% de las Reservas;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307723-2BA5-422C-84A4-46A626F4370F}" type="parTrans" cxnId="{DF77E31E-5D90-4905-80AF-E3B2B48D91FE}">
      <dgm:prSet/>
      <dgm:spPr/>
      <dgm:t>
        <a:bodyPr/>
        <a:lstStyle/>
        <a:p>
          <a:endParaRPr lang="es-PA"/>
        </a:p>
      </dgm:t>
    </dgm:pt>
    <dgm:pt modelId="{90C07F78-91DB-42CB-812A-48B0E58370E6}" type="sibTrans" cxnId="{DF77E31E-5D90-4905-80AF-E3B2B48D91FE}">
      <dgm:prSet/>
      <dgm:spPr/>
      <dgm:t>
        <a:bodyPr/>
        <a:lstStyle/>
        <a:p>
          <a:endParaRPr lang="es-PA"/>
        </a:p>
      </dgm:t>
    </dgm:pt>
    <dgm:pt modelId="{45A14A26-56AA-4CBE-AEDD-CBC186C69D1C}">
      <dgm:prSet/>
      <dgm:spPr/>
      <dgm:t>
        <a:bodyPr/>
        <a:lstStyle/>
        <a:p>
          <a:r>
            <a:rPr lang="es-PA" b="1" smtClean="0">
              <a:latin typeface="Arial" panose="020B0604020202020204" pitchFamily="34" charset="0"/>
              <a:cs typeface="Arial" panose="020B0604020202020204" pitchFamily="34" charset="0"/>
            </a:rPr>
            <a:t>Préstamos con garantía hipotecaria a los asegurados, pensionados y jubilados para la adquisición y construcción de viviendas.  Hasta el 15% de las reservas.</a:t>
          </a:r>
          <a:endParaRPr lang="es-PA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421B64-3D9A-4845-AF59-E21913183B50}" type="parTrans" cxnId="{4EB0156B-64A5-43C3-955D-33BF8729FEB1}">
      <dgm:prSet/>
      <dgm:spPr/>
      <dgm:t>
        <a:bodyPr/>
        <a:lstStyle/>
        <a:p>
          <a:endParaRPr lang="es-PA"/>
        </a:p>
      </dgm:t>
    </dgm:pt>
    <dgm:pt modelId="{7FE57B2A-899F-4122-9637-42704AF5D4C9}" type="sibTrans" cxnId="{4EB0156B-64A5-43C3-955D-33BF8729FEB1}">
      <dgm:prSet/>
      <dgm:spPr/>
      <dgm:t>
        <a:bodyPr/>
        <a:lstStyle/>
        <a:p>
          <a:endParaRPr lang="es-PA"/>
        </a:p>
      </dgm:t>
    </dgm:pt>
    <dgm:pt modelId="{2EDA5469-00A4-4AD8-A59E-36F86B05359A}" type="pres">
      <dgm:prSet presAssocID="{7AA636C5-4F7A-4585-963F-61239A1DC74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PA"/>
        </a:p>
      </dgm:t>
    </dgm:pt>
    <dgm:pt modelId="{E9DF463C-2CC4-443E-9FD2-BDA2B6EE7C35}" type="pres">
      <dgm:prSet presAssocID="{6EE27D12-0426-4435-85FB-78E3AA890ADC}" presName="thickLine" presStyleLbl="alignNode1" presStyleIdx="0" presStyleCnt="1"/>
      <dgm:spPr/>
    </dgm:pt>
    <dgm:pt modelId="{341A940D-EBED-46F4-B019-5E3A71F719AC}" type="pres">
      <dgm:prSet presAssocID="{6EE27D12-0426-4435-85FB-78E3AA890ADC}" presName="horz1" presStyleCnt="0"/>
      <dgm:spPr/>
    </dgm:pt>
    <dgm:pt modelId="{D9F5D84F-E4F7-459C-BA9B-777ED08BAF11}" type="pres">
      <dgm:prSet presAssocID="{6EE27D12-0426-4435-85FB-78E3AA890ADC}" presName="tx1" presStyleLbl="revTx" presStyleIdx="0" presStyleCnt="5"/>
      <dgm:spPr/>
      <dgm:t>
        <a:bodyPr/>
        <a:lstStyle/>
        <a:p>
          <a:endParaRPr lang="es-PA"/>
        </a:p>
      </dgm:t>
    </dgm:pt>
    <dgm:pt modelId="{1EC8346E-FF70-4969-8CDC-88822C33537B}" type="pres">
      <dgm:prSet presAssocID="{6EE27D12-0426-4435-85FB-78E3AA890ADC}" presName="vert1" presStyleCnt="0"/>
      <dgm:spPr/>
    </dgm:pt>
    <dgm:pt modelId="{757AA5AA-31F2-4730-9E38-552F3EDDA5A7}" type="pres">
      <dgm:prSet presAssocID="{AC16A723-0D9B-4235-966D-03179E3F2958}" presName="vertSpace2a" presStyleCnt="0"/>
      <dgm:spPr/>
    </dgm:pt>
    <dgm:pt modelId="{5E0CD4E3-B5B4-4808-83A0-9F04E740234F}" type="pres">
      <dgm:prSet presAssocID="{AC16A723-0D9B-4235-966D-03179E3F2958}" presName="horz2" presStyleCnt="0"/>
      <dgm:spPr/>
    </dgm:pt>
    <dgm:pt modelId="{6916223A-A48A-45E8-9F86-EF45B71B0B3D}" type="pres">
      <dgm:prSet presAssocID="{AC16A723-0D9B-4235-966D-03179E3F2958}" presName="horzSpace2" presStyleCnt="0"/>
      <dgm:spPr/>
    </dgm:pt>
    <dgm:pt modelId="{453FA604-9B35-4C8D-B949-244653DB429B}" type="pres">
      <dgm:prSet presAssocID="{AC16A723-0D9B-4235-966D-03179E3F2958}" presName="tx2" presStyleLbl="revTx" presStyleIdx="1" presStyleCnt="5"/>
      <dgm:spPr/>
      <dgm:t>
        <a:bodyPr/>
        <a:lstStyle/>
        <a:p>
          <a:endParaRPr lang="es-PA"/>
        </a:p>
      </dgm:t>
    </dgm:pt>
    <dgm:pt modelId="{FCF80425-F4A8-4D24-81AF-7842CCE20835}" type="pres">
      <dgm:prSet presAssocID="{AC16A723-0D9B-4235-966D-03179E3F2958}" presName="vert2" presStyleCnt="0"/>
      <dgm:spPr/>
    </dgm:pt>
    <dgm:pt modelId="{18D011C7-443C-49CE-89CA-4B9B28EEC723}" type="pres">
      <dgm:prSet presAssocID="{AC16A723-0D9B-4235-966D-03179E3F2958}" presName="thinLine2b" presStyleLbl="callout" presStyleIdx="0" presStyleCnt="4"/>
      <dgm:spPr/>
    </dgm:pt>
    <dgm:pt modelId="{DEAEDA0C-DC59-40BF-93AF-681127494253}" type="pres">
      <dgm:prSet presAssocID="{AC16A723-0D9B-4235-966D-03179E3F2958}" presName="vertSpace2b" presStyleCnt="0"/>
      <dgm:spPr/>
    </dgm:pt>
    <dgm:pt modelId="{E25F7B81-0A2D-4A72-BFAC-844482FE82F7}" type="pres">
      <dgm:prSet presAssocID="{2DA83BED-E3F1-4551-B942-F79506464390}" presName="horz2" presStyleCnt="0"/>
      <dgm:spPr/>
    </dgm:pt>
    <dgm:pt modelId="{B5B1C3B0-7912-44A0-AA00-A870F371AF34}" type="pres">
      <dgm:prSet presAssocID="{2DA83BED-E3F1-4551-B942-F79506464390}" presName="horzSpace2" presStyleCnt="0"/>
      <dgm:spPr/>
    </dgm:pt>
    <dgm:pt modelId="{181E36F4-4B0E-413F-ADE1-EB6A1DA8EC9F}" type="pres">
      <dgm:prSet presAssocID="{2DA83BED-E3F1-4551-B942-F79506464390}" presName="tx2" presStyleLbl="revTx" presStyleIdx="2" presStyleCnt="5"/>
      <dgm:spPr/>
      <dgm:t>
        <a:bodyPr/>
        <a:lstStyle/>
        <a:p>
          <a:endParaRPr lang="es-PA"/>
        </a:p>
      </dgm:t>
    </dgm:pt>
    <dgm:pt modelId="{91D031B1-17AE-4714-9722-CFC49EEB6669}" type="pres">
      <dgm:prSet presAssocID="{2DA83BED-E3F1-4551-B942-F79506464390}" presName="vert2" presStyleCnt="0"/>
      <dgm:spPr/>
    </dgm:pt>
    <dgm:pt modelId="{042012F8-AEB7-4B81-8088-685EA9D52684}" type="pres">
      <dgm:prSet presAssocID="{2DA83BED-E3F1-4551-B942-F79506464390}" presName="thinLine2b" presStyleLbl="callout" presStyleIdx="1" presStyleCnt="4"/>
      <dgm:spPr/>
    </dgm:pt>
    <dgm:pt modelId="{AB53B4EB-2215-4905-A5A1-28DFCB5B4006}" type="pres">
      <dgm:prSet presAssocID="{2DA83BED-E3F1-4551-B942-F79506464390}" presName="vertSpace2b" presStyleCnt="0"/>
      <dgm:spPr/>
    </dgm:pt>
    <dgm:pt modelId="{E1B491FE-FC77-49B6-B234-451539415D3A}" type="pres">
      <dgm:prSet presAssocID="{DA8E29EE-E5EB-41E9-A1BC-97D9CFFB56D6}" presName="horz2" presStyleCnt="0"/>
      <dgm:spPr/>
    </dgm:pt>
    <dgm:pt modelId="{26D38D61-C443-4741-AE5B-AEFB50B5D7B3}" type="pres">
      <dgm:prSet presAssocID="{DA8E29EE-E5EB-41E9-A1BC-97D9CFFB56D6}" presName="horzSpace2" presStyleCnt="0"/>
      <dgm:spPr/>
    </dgm:pt>
    <dgm:pt modelId="{3032A873-C26F-4994-BEC7-CCCFA65413AD}" type="pres">
      <dgm:prSet presAssocID="{DA8E29EE-E5EB-41E9-A1BC-97D9CFFB56D6}" presName="tx2" presStyleLbl="revTx" presStyleIdx="3" presStyleCnt="5"/>
      <dgm:spPr/>
      <dgm:t>
        <a:bodyPr/>
        <a:lstStyle/>
        <a:p>
          <a:endParaRPr lang="es-PA"/>
        </a:p>
      </dgm:t>
    </dgm:pt>
    <dgm:pt modelId="{26026774-D252-4481-89A7-A5870A38D3BF}" type="pres">
      <dgm:prSet presAssocID="{DA8E29EE-E5EB-41E9-A1BC-97D9CFFB56D6}" presName="vert2" presStyleCnt="0"/>
      <dgm:spPr/>
    </dgm:pt>
    <dgm:pt modelId="{7E26D640-6C7D-4A12-B52D-516CDEB3A2D3}" type="pres">
      <dgm:prSet presAssocID="{DA8E29EE-E5EB-41E9-A1BC-97D9CFFB56D6}" presName="thinLine2b" presStyleLbl="callout" presStyleIdx="2" presStyleCnt="4"/>
      <dgm:spPr/>
    </dgm:pt>
    <dgm:pt modelId="{11505B2A-BA58-4E5B-BF7A-1C138DBE61BC}" type="pres">
      <dgm:prSet presAssocID="{DA8E29EE-E5EB-41E9-A1BC-97D9CFFB56D6}" presName="vertSpace2b" presStyleCnt="0"/>
      <dgm:spPr/>
    </dgm:pt>
    <dgm:pt modelId="{A296C51F-A21F-44E1-A12A-B98A39B6C413}" type="pres">
      <dgm:prSet presAssocID="{45A14A26-56AA-4CBE-AEDD-CBC186C69D1C}" presName="horz2" presStyleCnt="0"/>
      <dgm:spPr/>
    </dgm:pt>
    <dgm:pt modelId="{C6547359-F532-4C49-924C-11672D614030}" type="pres">
      <dgm:prSet presAssocID="{45A14A26-56AA-4CBE-AEDD-CBC186C69D1C}" presName="horzSpace2" presStyleCnt="0"/>
      <dgm:spPr/>
    </dgm:pt>
    <dgm:pt modelId="{D8A073B6-8EB1-4749-9583-2289EF32E35A}" type="pres">
      <dgm:prSet presAssocID="{45A14A26-56AA-4CBE-AEDD-CBC186C69D1C}" presName="tx2" presStyleLbl="revTx" presStyleIdx="4" presStyleCnt="5"/>
      <dgm:spPr/>
      <dgm:t>
        <a:bodyPr/>
        <a:lstStyle/>
        <a:p>
          <a:endParaRPr lang="es-PA"/>
        </a:p>
      </dgm:t>
    </dgm:pt>
    <dgm:pt modelId="{8406AE84-9669-4415-B6D4-4763CBDF109B}" type="pres">
      <dgm:prSet presAssocID="{45A14A26-56AA-4CBE-AEDD-CBC186C69D1C}" presName="vert2" presStyleCnt="0"/>
      <dgm:spPr/>
    </dgm:pt>
    <dgm:pt modelId="{60D0513E-DC00-40F8-9485-F4CE3F823E56}" type="pres">
      <dgm:prSet presAssocID="{45A14A26-56AA-4CBE-AEDD-CBC186C69D1C}" presName="thinLine2b" presStyleLbl="callout" presStyleIdx="3" presStyleCnt="4"/>
      <dgm:spPr/>
    </dgm:pt>
    <dgm:pt modelId="{88659041-2559-4DA9-82BF-2D62D701B56E}" type="pres">
      <dgm:prSet presAssocID="{45A14A26-56AA-4CBE-AEDD-CBC186C69D1C}" presName="vertSpace2b" presStyleCnt="0"/>
      <dgm:spPr/>
    </dgm:pt>
  </dgm:ptLst>
  <dgm:cxnLst>
    <dgm:cxn modelId="{71266F48-5933-4815-83D0-E0F11959521C}" type="presOf" srcId="{DA8E29EE-E5EB-41E9-A1BC-97D9CFFB56D6}" destId="{3032A873-C26F-4994-BEC7-CCCFA65413AD}" srcOrd="0" destOrd="0" presId="urn:microsoft.com/office/officeart/2008/layout/LinedList"/>
    <dgm:cxn modelId="{63151EA9-60DB-4093-804D-201A3FCA2E45}" type="presOf" srcId="{45A14A26-56AA-4CBE-AEDD-CBC186C69D1C}" destId="{D8A073B6-8EB1-4749-9583-2289EF32E35A}" srcOrd="0" destOrd="0" presId="urn:microsoft.com/office/officeart/2008/layout/LinedList"/>
    <dgm:cxn modelId="{6F85A98A-2E00-4A8A-AF3C-8A4E08915AB0}" type="presOf" srcId="{AC16A723-0D9B-4235-966D-03179E3F2958}" destId="{453FA604-9B35-4C8D-B949-244653DB429B}" srcOrd="0" destOrd="0" presId="urn:microsoft.com/office/officeart/2008/layout/LinedList"/>
    <dgm:cxn modelId="{4EB0156B-64A5-43C3-955D-33BF8729FEB1}" srcId="{6EE27D12-0426-4435-85FB-78E3AA890ADC}" destId="{45A14A26-56AA-4CBE-AEDD-CBC186C69D1C}" srcOrd="3" destOrd="0" parTransId="{CA421B64-3D9A-4845-AF59-E21913183B50}" sibTransId="{7FE57B2A-899F-4122-9637-42704AF5D4C9}"/>
    <dgm:cxn modelId="{2EDFEEE2-E6A8-4600-8545-7F339F3EA90C}" type="presOf" srcId="{2DA83BED-E3F1-4551-B942-F79506464390}" destId="{181E36F4-4B0E-413F-ADE1-EB6A1DA8EC9F}" srcOrd="0" destOrd="0" presId="urn:microsoft.com/office/officeart/2008/layout/LinedList"/>
    <dgm:cxn modelId="{67AC976F-175D-4438-9545-D5EDB372E9DE}" type="presOf" srcId="{6EE27D12-0426-4435-85FB-78E3AA890ADC}" destId="{D9F5D84F-E4F7-459C-BA9B-777ED08BAF11}" srcOrd="0" destOrd="0" presId="urn:microsoft.com/office/officeart/2008/layout/LinedList"/>
    <dgm:cxn modelId="{3F2EB567-7957-47D2-8135-4983ADBC932B}" srcId="{6EE27D12-0426-4435-85FB-78E3AA890ADC}" destId="{2DA83BED-E3F1-4551-B942-F79506464390}" srcOrd="1" destOrd="0" parTransId="{14EFBC4F-1631-4CF1-B6EF-E68F094FEFD3}" sibTransId="{41CEBB7D-E12C-4117-8ECA-1F8B2519716A}"/>
    <dgm:cxn modelId="{DCEDB77F-ADBE-40EC-A7F2-CD86AC477CA8}" srcId="{6EE27D12-0426-4435-85FB-78E3AA890ADC}" destId="{AC16A723-0D9B-4235-966D-03179E3F2958}" srcOrd="0" destOrd="0" parTransId="{E06BAA93-365B-486D-8E1E-3A7BF51FD308}" sibTransId="{F264FAFB-A632-4CAB-8E42-FF7FD205F608}"/>
    <dgm:cxn modelId="{DF77E31E-5D90-4905-80AF-E3B2B48D91FE}" srcId="{6EE27D12-0426-4435-85FB-78E3AA890ADC}" destId="{DA8E29EE-E5EB-41E9-A1BC-97D9CFFB56D6}" srcOrd="2" destOrd="0" parTransId="{EA307723-2BA5-422C-84A4-46A626F4370F}" sibTransId="{90C07F78-91DB-42CB-812A-48B0E58370E6}"/>
    <dgm:cxn modelId="{04CB149C-150F-47D4-B986-5B1E1DD83554}" type="presOf" srcId="{7AA636C5-4F7A-4585-963F-61239A1DC744}" destId="{2EDA5469-00A4-4AD8-A59E-36F86B05359A}" srcOrd="0" destOrd="0" presId="urn:microsoft.com/office/officeart/2008/layout/LinedList"/>
    <dgm:cxn modelId="{7617819E-C140-4B7F-BED1-90AD96172B78}" srcId="{7AA636C5-4F7A-4585-963F-61239A1DC744}" destId="{6EE27D12-0426-4435-85FB-78E3AA890ADC}" srcOrd="0" destOrd="0" parTransId="{EBBE8DF8-1D07-4B99-9407-B21F45B618E4}" sibTransId="{344F0E5F-6EBD-4D2A-9DAA-FC339C327369}"/>
    <dgm:cxn modelId="{8412CC0C-641A-4D96-9E50-8D83C3448109}" type="presParOf" srcId="{2EDA5469-00A4-4AD8-A59E-36F86B05359A}" destId="{E9DF463C-2CC4-443E-9FD2-BDA2B6EE7C35}" srcOrd="0" destOrd="0" presId="urn:microsoft.com/office/officeart/2008/layout/LinedList"/>
    <dgm:cxn modelId="{DDD876AC-3033-40A6-8464-D0A221B264A8}" type="presParOf" srcId="{2EDA5469-00A4-4AD8-A59E-36F86B05359A}" destId="{341A940D-EBED-46F4-B019-5E3A71F719AC}" srcOrd="1" destOrd="0" presId="urn:microsoft.com/office/officeart/2008/layout/LinedList"/>
    <dgm:cxn modelId="{B162ECA9-2523-413C-8DEF-9BA84E718E63}" type="presParOf" srcId="{341A940D-EBED-46F4-B019-5E3A71F719AC}" destId="{D9F5D84F-E4F7-459C-BA9B-777ED08BAF11}" srcOrd="0" destOrd="0" presId="urn:microsoft.com/office/officeart/2008/layout/LinedList"/>
    <dgm:cxn modelId="{01636DD9-6027-40B1-B81E-311785785432}" type="presParOf" srcId="{341A940D-EBED-46F4-B019-5E3A71F719AC}" destId="{1EC8346E-FF70-4969-8CDC-88822C33537B}" srcOrd="1" destOrd="0" presId="urn:microsoft.com/office/officeart/2008/layout/LinedList"/>
    <dgm:cxn modelId="{A1FF1DAC-203A-409D-AE26-1DC85E4CDBE8}" type="presParOf" srcId="{1EC8346E-FF70-4969-8CDC-88822C33537B}" destId="{757AA5AA-31F2-4730-9E38-552F3EDDA5A7}" srcOrd="0" destOrd="0" presId="urn:microsoft.com/office/officeart/2008/layout/LinedList"/>
    <dgm:cxn modelId="{0EEB5521-A68A-4074-87AE-46437EA8783E}" type="presParOf" srcId="{1EC8346E-FF70-4969-8CDC-88822C33537B}" destId="{5E0CD4E3-B5B4-4808-83A0-9F04E740234F}" srcOrd="1" destOrd="0" presId="urn:microsoft.com/office/officeart/2008/layout/LinedList"/>
    <dgm:cxn modelId="{B46B95F3-F300-471E-B25B-6A7B57641193}" type="presParOf" srcId="{5E0CD4E3-B5B4-4808-83A0-9F04E740234F}" destId="{6916223A-A48A-45E8-9F86-EF45B71B0B3D}" srcOrd="0" destOrd="0" presId="urn:microsoft.com/office/officeart/2008/layout/LinedList"/>
    <dgm:cxn modelId="{EB07A1B7-06B2-4ADF-8CA7-2A450CB063EE}" type="presParOf" srcId="{5E0CD4E3-B5B4-4808-83A0-9F04E740234F}" destId="{453FA604-9B35-4C8D-B949-244653DB429B}" srcOrd="1" destOrd="0" presId="urn:microsoft.com/office/officeart/2008/layout/LinedList"/>
    <dgm:cxn modelId="{7BC1318D-771F-4D01-BC24-1D152C17867B}" type="presParOf" srcId="{5E0CD4E3-B5B4-4808-83A0-9F04E740234F}" destId="{FCF80425-F4A8-4D24-81AF-7842CCE20835}" srcOrd="2" destOrd="0" presId="urn:microsoft.com/office/officeart/2008/layout/LinedList"/>
    <dgm:cxn modelId="{679FC878-705F-4AD6-BFA2-A1A36296433B}" type="presParOf" srcId="{1EC8346E-FF70-4969-8CDC-88822C33537B}" destId="{18D011C7-443C-49CE-89CA-4B9B28EEC723}" srcOrd="2" destOrd="0" presId="urn:microsoft.com/office/officeart/2008/layout/LinedList"/>
    <dgm:cxn modelId="{F3CEA217-98EC-4F5C-9454-32E1A6AF8D50}" type="presParOf" srcId="{1EC8346E-FF70-4969-8CDC-88822C33537B}" destId="{DEAEDA0C-DC59-40BF-93AF-681127494253}" srcOrd="3" destOrd="0" presId="urn:microsoft.com/office/officeart/2008/layout/LinedList"/>
    <dgm:cxn modelId="{3EB461FC-E0C7-4ECF-8E4D-D3365DB13742}" type="presParOf" srcId="{1EC8346E-FF70-4969-8CDC-88822C33537B}" destId="{E25F7B81-0A2D-4A72-BFAC-844482FE82F7}" srcOrd="4" destOrd="0" presId="urn:microsoft.com/office/officeart/2008/layout/LinedList"/>
    <dgm:cxn modelId="{C2BBDBFE-E04E-4778-AB17-A96862FDA2B5}" type="presParOf" srcId="{E25F7B81-0A2D-4A72-BFAC-844482FE82F7}" destId="{B5B1C3B0-7912-44A0-AA00-A870F371AF34}" srcOrd="0" destOrd="0" presId="urn:microsoft.com/office/officeart/2008/layout/LinedList"/>
    <dgm:cxn modelId="{CEFB28B3-453E-4346-B941-BC62151EE07F}" type="presParOf" srcId="{E25F7B81-0A2D-4A72-BFAC-844482FE82F7}" destId="{181E36F4-4B0E-413F-ADE1-EB6A1DA8EC9F}" srcOrd="1" destOrd="0" presId="urn:microsoft.com/office/officeart/2008/layout/LinedList"/>
    <dgm:cxn modelId="{9C09C61A-1F38-4A61-8A5D-5C687AB942C8}" type="presParOf" srcId="{E25F7B81-0A2D-4A72-BFAC-844482FE82F7}" destId="{91D031B1-17AE-4714-9722-CFC49EEB6669}" srcOrd="2" destOrd="0" presId="urn:microsoft.com/office/officeart/2008/layout/LinedList"/>
    <dgm:cxn modelId="{8ACC978C-255E-4FBD-BA97-AF93651CEBFA}" type="presParOf" srcId="{1EC8346E-FF70-4969-8CDC-88822C33537B}" destId="{042012F8-AEB7-4B81-8088-685EA9D52684}" srcOrd="5" destOrd="0" presId="urn:microsoft.com/office/officeart/2008/layout/LinedList"/>
    <dgm:cxn modelId="{B6BAB56B-9982-4D4D-9568-B9CE83AC9247}" type="presParOf" srcId="{1EC8346E-FF70-4969-8CDC-88822C33537B}" destId="{AB53B4EB-2215-4905-A5A1-28DFCB5B4006}" srcOrd="6" destOrd="0" presId="urn:microsoft.com/office/officeart/2008/layout/LinedList"/>
    <dgm:cxn modelId="{18B7A41E-B992-4DC9-A55B-97F27EF75405}" type="presParOf" srcId="{1EC8346E-FF70-4969-8CDC-88822C33537B}" destId="{E1B491FE-FC77-49B6-B234-451539415D3A}" srcOrd="7" destOrd="0" presId="urn:microsoft.com/office/officeart/2008/layout/LinedList"/>
    <dgm:cxn modelId="{B0D02422-A3E1-42CD-9909-B630BFC0492A}" type="presParOf" srcId="{E1B491FE-FC77-49B6-B234-451539415D3A}" destId="{26D38D61-C443-4741-AE5B-AEFB50B5D7B3}" srcOrd="0" destOrd="0" presId="urn:microsoft.com/office/officeart/2008/layout/LinedList"/>
    <dgm:cxn modelId="{BE43A794-2FE5-4E53-9538-CF568E1CDF1C}" type="presParOf" srcId="{E1B491FE-FC77-49B6-B234-451539415D3A}" destId="{3032A873-C26F-4994-BEC7-CCCFA65413AD}" srcOrd="1" destOrd="0" presId="urn:microsoft.com/office/officeart/2008/layout/LinedList"/>
    <dgm:cxn modelId="{F4E11FCE-0D5A-49F1-B14F-AB2131E1BC5A}" type="presParOf" srcId="{E1B491FE-FC77-49B6-B234-451539415D3A}" destId="{26026774-D252-4481-89A7-A5870A38D3BF}" srcOrd="2" destOrd="0" presId="urn:microsoft.com/office/officeart/2008/layout/LinedList"/>
    <dgm:cxn modelId="{575DFA17-6FD6-4F9D-9A06-CED8F591F38A}" type="presParOf" srcId="{1EC8346E-FF70-4969-8CDC-88822C33537B}" destId="{7E26D640-6C7D-4A12-B52D-516CDEB3A2D3}" srcOrd="8" destOrd="0" presId="urn:microsoft.com/office/officeart/2008/layout/LinedList"/>
    <dgm:cxn modelId="{AF948CB5-42B3-41CE-A829-0F29189F26A1}" type="presParOf" srcId="{1EC8346E-FF70-4969-8CDC-88822C33537B}" destId="{11505B2A-BA58-4E5B-BF7A-1C138DBE61BC}" srcOrd="9" destOrd="0" presId="urn:microsoft.com/office/officeart/2008/layout/LinedList"/>
    <dgm:cxn modelId="{E06A6E3F-135C-4CDC-B225-0F7AC3B445C2}" type="presParOf" srcId="{1EC8346E-FF70-4969-8CDC-88822C33537B}" destId="{A296C51F-A21F-44E1-A12A-B98A39B6C413}" srcOrd="10" destOrd="0" presId="urn:microsoft.com/office/officeart/2008/layout/LinedList"/>
    <dgm:cxn modelId="{28DF17D3-B004-429F-8CBB-B7B6326C4FD1}" type="presParOf" srcId="{A296C51F-A21F-44E1-A12A-B98A39B6C413}" destId="{C6547359-F532-4C49-924C-11672D614030}" srcOrd="0" destOrd="0" presId="urn:microsoft.com/office/officeart/2008/layout/LinedList"/>
    <dgm:cxn modelId="{4902C788-2968-48D5-A172-AA727B1FABCA}" type="presParOf" srcId="{A296C51F-A21F-44E1-A12A-B98A39B6C413}" destId="{D8A073B6-8EB1-4749-9583-2289EF32E35A}" srcOrd="1" destOrd="0" presId="urn:microsoft.com/office/officeart/2008/layout/LinedList"/>
    <dgm:cxn modelId="{9AF64F17-A936-42A9-8903-5FA72E821F95}" type="presParOf" srcId="{A296C51F-A21F-44E1-A12A-B98A39B6C413}" destId="{8406AE84-9669-4415-B6D4-4763CBDF109B}" srcOrd="2" destOrd="0" presId="urn:microsoft.com/office/officeart/2008/layout/LinedList"/>
    <dgm:cxn modelId="{D4F26F0A-C9C8-47D9-A84C-BEEB823794E1}" type="presParOf" srcId="{1EC8346E-FF70-4969-8CDC-88822C33537B}" destId="{60D0513E-DC00-40F8-9485-F4CE3F823E56}" srcOrd="11" destOrd="0" presId="urn:microsoft.com/office/officeart/2008/layout/LinedList"/>
    <dgm:cxn modelId="{E4572FCD-13F8-469B-975D-25F6FA2D9462}" type="presParOf" srcId="{1EC8346E-FF70-4969-8CDC-88822C33537B}" destId="{88659041-2559-4DA9-82BF-2D62D701B56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A06B-0ACC-4BDD-9E27-25B28F34E93B}">
      <dsp:nvSpPr>
        <dsp:cNvPr id="0" name=""/>
        <dsp:cNvSpPr/>
      </dsp:nvSpPr>
      <dsp:spPr>
        <a:xfrm>
          <a:off x="0" y="51742"/>
          <a:ext cx="10515600" cy="84097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Ley 51 del 27 de Diciembre 2005</a:t>
          </a:r>
          <a:endParaRPr lang="es-PA" sz="2200" kern="1200" dirty="0"/>
        </a:p>
      </dsp:txBody>
      <dsp:txXfrm>
        <a:off x="41053" y="92795"/>
        <a:ext cx="10433494" cy="758868"/>
      </dsp:txXfrm>
    </dsp:sp>
    <dsp:sp modelId="{9C5E598E-ED6D-4B2E-875B-EA5043D76750}">
      <dsp:nvSpPr>
        <dsp:cNvPr id="0" name=""/>
        <dsp:cNvSpPr/>
      </dsp:nvSpPr>
      <dsp:spPr>
        <a:xfrm>
          <a:off x="0" y="892716"/>
          <a:ext cx="10515600" cy="842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Junta Directiva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Capitulo VII Financiamiento - Constitución de las Reservas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Capitulo IX Inversión – Opciones y Limites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92716"/>
        <a:ext cx="10515600" cy="842490"/>
      </dsp:txXfrm>
    </dsp:sp>
    <dsp:sp modelId="{8DBC77F0-54A8-475A-833A-6CEB4DA76825}">
      <dsp:nvSpPr>
        <dsp:cNvPr id="0" name=""/>
        <dsp:cNvSpPr/>
      </dsp:nvSpPr>
      <dsp:spPr>
        <a:xfrm>
          <a:off x="0" y="1735206"/>
          <a:ext cx="10515600" cy="84097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Reglamento para la Inversión de los Fondos de Reserva de la Caja del Seguro Social – Gaceta Oficial No. 25,835 del 16 de Julio 2007</a:t>
          </a:r>
        </a:p>
      </dsp:txBody>
      <dsp:txXfrm>
        <a:off x="41053" y="1776259"/>
        <a:ext cx="10433494" cy="758868"/>
      </dsp:txXfrm>
    </dsp:sp>
    <dsp:sp modelId="{38F4010C-CF7F-435E-9BB9-21965945C272}">
      <dsp:nvSpPr>
        <dsp:cNvPr id="0" name=""/>
        <dsp:cNvSpPr/>
      </dsp:nvSpPr>
      <dsp:spPr>
        <a:xfrm>
          <a:off x="0" y="2639541"/>
          <a:ext cx="10515600" cy="84097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Ley de Presupuesto General del Estado</a:t>
          </a:r>
        </a:p>
      </dsp:txBody>
      <dsp:txXfrm>
        <a:off x="41053" y="2680594"/>
        <a:ext cx="10433494" cy="758868"/>
      </dsp:txXfrm>
    </dsp:sp>
    <dsp:sp modelId="{12935BD1-88F1-4243-988B-EB6648CFA582}">
      <dsp:nvSpPr>
        <dsp:cNvPr id="0" name=""/>
        <dsp:cNvSpPr/>
      </dsp:nvSpPr>
      <dsp:spPr>
        <a:xfrm>
          <a:off x="0" y="3480515"/>
          <a:ext cx="105156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Articulo 2, 28 y 41, Ley 51 de Diciembre 2005</a:t>
          </a:r>
        </a:p>
      </dsp:txBody>
      <dsp:txXfrm>
        <a:off x="0" y="3480515"/>
        <a:ext cx="10515600" cy="3643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CD1B-19AE-4B1E-A4CD-9E9AF9785B5A}">
      <dsp:nvSpPr>
        <dsp:cNvPr id="0" name=""/>
        <dsp:cNvSpPr/>
      </dsp:nvSpPr>
      <dsp:spPr>
        <a:xfrm>
          <a:off x="208721" y="304257"/>
          <a:ext cx="4953833" cy="15480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56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altLang="es-PA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Asesorar a la Dirección General en materia de inversiones entre los diferentes tipos de instrumentos financieros permitidos por la Ley 51.</a:t>
          </a:r>
          <a:endParaRPr lang="es-P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721" y="304257"/>
        <a:ext cx="4953833" cy="1548072"/>
      </dsp:txXfrm>
    </dsp:sp>
    <dsp:sp modelId="{A486653C-30EF-492C-9D05-3E1E20E700FB}">
      <dsp:nvSpPr>
        <dsp:cNvPr id="0" name=""/>
        <dsp:cNvSpPr/>
      </dsp:nvSpPr>
      <dsp:spPr>
        <a:xfrm>
          <a:off x="2311" y="80647"/>
          <a:ext cx="1083651" cy="162547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F22CA-660B-4594-B59B-BF74676C4F74}">
      <dsp:nvSpPr>
        <dsp:cNvPr id="0" name=""/>
        <dsp:cNvSpPr/>
      </dsp:nvSpPr>
      <dsp:spPr>
        <a:xfrm>
          <a:off x="5559454" y="304257"/>
          <a:ext cx="4953833" cy="15480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56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Recomendar las mejores alternativas de inversión de mayor impacto económico y social del país. </a:t>
          </a:r>
          <a:endParaRPr lang="es-P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9454" y="304257"/>
        <a:ext cx="4953833" cy="1548072"/>
      </dsp:txXfrm>
    </dsp:sp>
    <dsp:sp modelId="{659A2A6B-0AD9-4D9E-965C-EC8F9DC6846B}">
      <dsp:nvSpPr>
        <dsp:cNvPr id="0" name=""/>
        <dsp:cNvSpPr/>
      </dsp:nvSpPr>
      <dsp:spPr>
        <a:xfrm>
          <a:off x="5353045" y="80647"/>
          <a:ext cx="1083651" cy="162547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EC30E-F78A-44BC-BEF4-C2DAD029387C}">
      <dsp:nvSpPr>
        <dsp:cNvPr id="0" name=""/>
        <dsp:cNvSpPr/>
      </dsp:nvSpPr>
      <dsp:spPr>
        <a:xfrm>
          <a:off x="2884088" y="2253109"/>
          <a:ext cx="4953833" cy="15480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56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Identificar la mejor relación riesgo – retorno de las inversiones.</a:t>
          </a:r>
        </a:p>
      </dsp:txBody>
      <dsp:txXfrm>
        <a:off x="2884088" y="2253109"/>
        <a:ext cx="4953833" cy="1548072"/>
      </dsp:txXfrm>
    </dsp:sp>
    <dsp:sp modelId="{B21BEBD3-5C11-4F74-9857-6108577AF81C}">
      <dsp:nvSpPr>
        <dsp:cNvPr id="0" name=""/>
        <dsp:cNvSpPr/>
      </dsp:nvSpPr>
      <dsp:spPr>
        <a:xfrm>
          <a:off x="2677678" y="2029499"/>
          <a:ext cx="1083651" cy="162547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A58EC-35D4-4346-9D8A-83DC14FF9FD7}">
      <dsp:nvSpPr>
        <dsp:cNvPr id="0" name=""/>
        <dsp:cNvSpPr/>
      </dsp:nvSpPr>
      <dsp:spPr>
        <a:xfrm>
          <a:off x="1441336" y="1955663"/>
          <a:ext cx="486556" cy="1390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278" y="0"/>
              </a:lnTo>
              <a:lnTo>
                <a:pt x="243278" y="1390690"/>
              </a:lnTo>
              <a:lnTo>
                <a:pt x="486556" y="13906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1647781" y="2614174"/>
        <a:ext cx="73667" cy="73667"/>
      </dsp:txXfrm>
    </dsp:sp>
    <dsp:sp modelId="{2FD41CD0-D2A5-4E7F-9EDB-48C5249DA65A}">
      <dsp:nvSpPr>
        <dsp:cNvPr id="0" name=""/>
        <dsp:cNvSpPr/>
      </dsp:nvSpPr>
      <dsp:spPr>
        <a:xfrm>
          <a:off x="1441336" y="1955663"/>
          <a:ext cx="486556" cy="463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3278" y="0"/>
              </a:lnTo>
              <a:lnTo>
                <a:pt x="243278" y="463563"/>
              </a:lnTo>
              <a:lnTo>
                <a:pt x="486556" y="46356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1667813" y="2170644"/>
        <a:ext cx="33601" cy="33601"/>
      </dsp:txXfrm>
    </dsp:sp>
    <dsp:sp modelId="{372661BB-7F2C-4C28-8D89-A2EE18F1C040}">
      <dsp:nvSpPr>
        <dsp:cNvPr id="0" name=""/>
        <dsp:cNvSpPr/>
      </dsp:nvSpPr>
      <dsp:spPr>
        <a:xfrm>
          <a:off x="1441336" y="1492100"/>
          <a:ext cx="486556" cy="463563"/>
        </a:xfrm>
        <a:custGeom>
          <a:avLst/>
          <a:gdLst/>
          <a:ahLst/>
          <a:cxnLst/>
          <a:rect l="0" t="0" r="0" b="0"/>
          <a:pathLst>
            <a:path>
              <a:moveTo>
                <a:pt x="0" y="463563"/>
              </a:moveTo>
              <a:lnTo>
                <a:pt x="243278" y="463563"/>
              </a:lnTo>
              <a:lnTo>
                <a:pt x="243278" y="0"/>
              </a:lnTo>
              <a:lnTo>
                <a:pt x="4865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1667813" y="1707081"/>
        <a:ext cx="33601" cy="33601"/>
      </dsp:txXfrm>
    </dsp:sp>
    <dsp:sp modelId="{E5C730CA-8009-4A37-92A5-226A9F88D072}">
      <dsp:nvSpPr>
        <dsp:cNvPr id="0" name=""/>
        <dsp:cNvSpPr/>
      </dsp:nvSpPr>
      <dsp:spPr>
        <a:xfrm>
          <a:off x="1441336" y="564973"/>
          <a:ext cx="486556" cy="1390690"/>
        </a:xfrm>
        <a:custGeom>
          <a:avLst/>
          <a:gdLst/>
          <a:ahLst/>
          <a:cxnLst/>
          <a:rect l="0" t="0" r="0" b="0"/>
          <a:pathLst>
            <a:path>
              <a:moveTo>
                <a:pt x="0" y="1390690"/>
              </a:moveTo>
              <a:lnTo>
                <a:pt x="243278" y="1390690"/>
              </a:lnTo>
              <a:lnTo>
                <a:pt x="243278" y="0"/>
              </a:lnTo>
              <a:lnTo>
                <a:pt x="48655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500" kern="1200"/>
        </a:p>
      </dsp:txBody>
      <dsp:txXfrm>
        <a:off x="1647781" y="1223484"/>
        <a:ext cx="73667" cy="73667"/>
      </dsp:txXfrm>
    </dsp:sp>
    <dsp:sp modelId="{42503EA8-14D2-4D8C-9E9D-7B1EC676B775}">
      <dsp:nvSpPr>
        <dsp:cNvPr id="0" name=""/>
        <dsp:cNvSpPr/>
      </dsp:nvSpPr>
      <dsp:spPr>
        <a:xfrm rot="16200000">
          <a:off x="-881359" y="1584812"/>
          <a:ext cx="3903691" cy="74170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51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UTEI</a:t>
          </a:r>
          <a:endParaRPr lang="es-PA" sz="51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881359" y="1584812"/>
        <a:ext cx="3903691" cy="741701"/>
      </dsp:txXfrm>
    </dsp:sp>
    <dsp:sp modelId="{3658A7FB-718E-425C-8C87-6A2147E2457A}">
      <dsp:nvSpPr>
        <dsp:cNvPr id="0" name=""/>
        <dsp:cNvSpPr/>
      </dsp:nvSpPr>
      <dsp:spPr>
        <a:xfrm>
          <a:off x="1927892" y="194122"/>
          <a:ext cx="7829198" cy="741701"/>
        </a:xfrm>
        <a:prstGeom prst="rect">
          <a:avLst/>
        </a:pr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Ley 51 y Reglamento </a:t>
          </a: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la Inversión de los Fondos de Reserva</a:t>
          </a:r>
          <a:endParaRPr lang="es-P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892" y="194122"/>
        <a:ext cx="7829198" cy="741701"/>
      </dsp:txXfrm>
    </dsp:sp>
    <dsp:sp modelId="{2D152525-64FA-4A59-A502-FAB4C9D84CAF}">
      <dsp:nvSpPr>
        <dsp:cNvPr id="0" name=""/>
        <dsp:cNvSpPr/>
      </dsp:nvSpPr>
      <dsp:spPr>
        <a:xfrm>
          <a:off x="1927892" y="1121249"/>
          <a:ext cx="7839537" cy="741701"/>
        </a:xfrm>
        <a:prstGeom prst="rect">
          <a:avLst/>
        </a:pr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de Cartera:  Identificar las mejores alternativas de inversión;</a:t>
          </a:r>
          <a:endParaRPr lang="es-PA" sz="2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892" y="1121249"/>
        <a:ext cx="7839537" cy="741701"/>
      </dsp:txXfrm>
    </dsp:sp>
    <dsp:sp modelId="{8C53BDC0-CA04-4C34-886C-A84E78AC9666}">
      <dsp:nvSpPr>
        <dsp:cNvPr id="0" name=""/>
        <dsp:cNvSpPr/>
      </dsp:nvSpPr>
      <dsp:spPr>
        <a:xfrm>
          <a:off x="1927892" y="2048376"/>
          <a:ext cx="7888071" cy="741701"/>
        </a:xfrm>
        <a:prstGeom prst="rect">
          <a:avLst/>
        </a:pr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Administración de Riesgo:  Análisis integral de riesgo de las alternativas de inversión;</a:t>
          </a:r>
          <a:endParaRPr lang="es-P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892" y="2048376"/>
        <a:ext cx="7888071" cy="741701"/>
      </dsp:txXfrm>
    </dsp:sp>
    <dsp:sp modelId="{4AAADC07-DF04-4152-AAB0-C36207834924}">
      <dsp:nvSpPr>
        <dsp:cNvPr id="0" name=""/>
        <dsp:cNvSpPr/>
      </dsp:nvSpPr>
      <dsp:spPr>
        <a:xfrm>
          <a:off x="1927892" y="2975502"/>
          <a:ext cx="7876735" cy="741701"/>
        </a:xfrm>
        <a:prstGeom prst="rect">
          <a:avLst/>
        </a:pr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Control Interno:  Cumplimiento de la normativa.</a:t>
          </a:r>
          <a:endParaRPr lang="es-PA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27892" y="2975502"/>
        <a:ext cx="7876735" cy="7417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A06B-0ACC-4BDD-9E27-25B28F34E93B}">
      <dsp:nvSpPr>
        <dsp:cNvPr id="0" name=""/>
        <dsp:cNvSpPr/>
      </dsp:nvSpPr>
      <dsp:spPr>
        <a:xfrm>
          <a:off x="0" y="469330"/>
          <a:ext cx="10515600" cy="647595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smtClean="0">
              <a:latin typeface="Arial" panose="020B0604020202020204" pitchFamily="34" charset="0"/>
              <a:cs typeface="Arial" panose="020B0604020202020204" pitchFamily="34" charset="0"/>
            </a:rPr>
            <a:t>Contraloría General de la Republica de Panamá</a:t>
          </a:r>
          <a:endParaRPr lang="es-PA" sz="2700" kern="1200" dirty="0"/>
        </a:p>
      </dsp:txBody>
      <dsp:txXfrm>
        <a:off x="31613" y="500943"/>
        <a:ext cx="10452374" cy="584369"/>
      </dsp:txXfrm>
    </dsp:sp>
    <dsp:sp modelId="{9C5E598E-ED6D-4B2E-875B-EA5043D76750}">
      <dsp:nvSpPr>
        <dsp:cNvPr id="0" name=""/>
        <dsp:cNvSpPr/>
      </dsp:nvSpPr>
      <dsp:spPr>
        <a:xfrm>
          <a:off x="0" y="1116925"/>
          <a:ext cx="10515600" cy="1033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Autorización Anual de Excepción de Control Previo para Valores del Estado</a:t>
          </a:r>
          <a:endParaRPr lang="es-PA" sz="2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Control Previo - Fiscalización Contractual de Relaciones Bancarias</a:t>
          </a:r>
          <a:endParaRPr lang="es-PA" sz="2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Control Previo - Transferencias y Apertura de Cuentas Bancarias</a:t>
          </a:r>
          <a:endParaRPr lang="es-PA" sz="2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116925"/>
        <a:ext cx="10515600" cy="1033964"/>
      </dsp:txXfrm>
    </dsp:sp>
    <dsp:sp modelId="{4FDDE682-C1DD-4AAF-911D-55C693A813EE}">
      <dsp:nvSpPr>
        <dsp:cNvPr id="0" name=""/>
        <dsp:cNvSpPr/>
      </dsp:nvSpPr>
      <dsp:spPr>
        <a:xfrm>
          <a:off x="0" y="2150890"/>
          <a:ext cx="10515600" cy="6475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700" b="1" kern="1200" smtClean="0">
              <a:latin typeface="Arial" panose="020B0604020202020204" pitchFamily="34" charset="0"/>
              <a:cs typeface="Arial" panose="020B0604020202020204" pitchFamily="34" charset="0"/>
            </a:rPr>
            <a:t>Consejo Económico Nacional (CENA) y Consejo de Gabinete </a:t>
          </a:r>
          <a:endParaRPr lang="es-PA" sz="2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613" y="2182503"/>
        <a:ext cx="10452374" cy="584369"/>
      </dsp:txXfrm>
    </dsp:sp>
    <dsp:sp modelId="{3748CD4B-E14E-4796-A95E-3B2FF7F08922}">
      <dsp:nvSpPr>
        <dsp:cNvPr id="0" name=""/>
        <dsp:cNvSpPr/>
      </dsp:nvSpPr>
      <dsp:spPr>
        <a:xfrm>
          <a:off x="0" y="2798485"/>
          <a:ext cx="10515600" cy="6287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PA" sz="2100" b="1" kern="1200" smtClean="0">
              <a:latin typeface="Arial" panose="020B0604020202020204" pitchFamily="34" charset="0"/>
              <a:cs typeface="Arial" panose="020B0604020202020204" pitchFamily="34" charset="0"/>
            </a:rPr>
            <a:t>Autorización Anual para la Compra y Venta de Títulos Valores del Plan de Inversión</a:t>
          </a:r>
          <a:endParaRPr lang="es-PA" sz="21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798485"/>
        <a:ext cx="10515600" cy="628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9CD1B-19AE-4B1E-A4CD-9E9AF9785B5A}">
      <dsp:nvSpPr>
        <dsp:cNvPr id="0" name=""/>
        <dsp:cNvSpPr/>
      </dsp:nvSpPr>
      <dsp:spPr>
        <a:xfrm>
          <a:off x="208721" y="304257"/>
          <a:ext cx="4953833" cy="15480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56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El nivel de las Reservas para cubrir las prestaciones de dinero se realiza basado en un estudio actuarial. </a:t>
          </a:r>
          <a:endParaRPr lang="es-P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8721" y="304257"/>
        <a:ext cx="4953833" cy="1548072"/>
      </dsp:txXfrm>
    </dsp:sp>
    <dsp:sp modelId="{A486653C-30EF-492C-9D05-3E1E20E700FB}">
      <dsp:nvSpPr>
        <dsp:cNvPr id="0" name=""/>
        <dsp:cNvSpPr/>
      </dsp:nvSpPr>
      <dsp:spPr>
        <a:xfrm>
          <a:off x="2311" y="80647"/>
          <a:ext cx="1083651" cy="162547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F22CA-660B-4594-B59B-BF74676C4F74}">
      <dsp:nvSpPr>
        <dsp:cNvPr id="0" name=""/>
        <dsp:cNvSpPr/>
      </dsp:nvSpPr>
      <dsp:spPr>
        <a:xfrm>
          <a:off x="5559454" y="304257"/>
          <a:ext cx="4953833" cy="15480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56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Revisión Integral cada 5 años según régimen financiero, cambios biométricos, demográficos y económicos</a:t>
          </a:r>
          <a:endParaRPr lang="es-P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59454" y="304257"/>
        <a:ext cx="4953833" cy="1548072"/>
      </dsp:txXfrm>
    </dsp:sp>
    <dsp:sp modelId="{659A2A6B-0AD9-4D9E-965C-EC8F9DC6846B}">
      <dsp:nvSpPr>
        <dsp:cNvPr id="0" name=""/>
        <dsp:cNvSpPr/>
      </dsp:nvSpPr>
      <dsp:spPr>
        <a:xfrm>
          <a:off x="5353045" y="80647"/>
          <a:ext cx="1083651" cy="162547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EC30E-F78A-44BC-BEF4-C2DAD029387C}">
      <dsp:nvSpPr>
        <dsp:cNvPr id="0" name=""/>
        <dsp:cNvSpPr/>
      </dsp:nvSpPr>
      <dsp:spPr>
        <a:xfrm>
          <a:off x="2884088" y="2253109"/>
          <a:ext cx="4953833" cy="15480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8561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Las modificaciones o aumentos de las prestaciones o cotizaciones son basados en un examen actuarial previo</a:t>
          </a:r>
          <a:endParaRPr lang="es-P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088" y="2253109"/>
        <a:ext cx="4953833" cy="1548072"/>
      </dsp:txXfrm>
    </dsp:sp>
    <dsp:sp modelId="{B21BEBD3-5C11-4F74-9857-6108577AF81C}">
      <dsp:nvSpPr>
        <dsp:cNvPr id="0" name=""/>
        <dsp:cNvSpPr/>
      </dsp:nvSpPr>
      <dsp:spPr>
        <a:xfrm>
          <a:off x="2677678" y="2029499"/>
          <a:ext cx="1083651" cy="1625476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463C-2CC4-443E-9FD2-BDA2B6EE7C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D84F-E4F7-459C-BA9B-777ED08BAF11}">
      <dsp:nvSpPr>
        <dsp:cNvPr id="0" name=""/>
        <dsp:cNvSpPr/>
      </dsp:nvSpPr>
      <dsp:spPr>
        <a:xfrm>
          <a:off x="0" y="0"/>
          <a:ext cx="1965092" cy="4899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                                                                                                                                                 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Financiamiento de las Reservas Institucionales</a:t>
          </a:r>
          <a:endParaRPr lang="es-PA" sz="1900" kern="1200" dirty="0"/>
        </a:p>
      </dsp:txBody>
      <dsp:txXfrm>
        <a:off x="0" y="0"/>
        <a:ext cx="1965092" cy="4899467"/>
      </dsp:txXfrm>
    </dsp:sp>
    <dsp:sp modelId="{81ABD5FA-9A2E-46EA-9136-2E64DB969681}">
      <dsp:nvSpPr>
        <dsp:cNvPr id="0" name=""/>
        <dsp:cNvSpPr/>
      </dsp:nvSpPr>
      <dsp:spPr>
        <a:xfrm>
          <a:off x="2122826" y="28976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Cuota pagada por los Trabajadores asalariados;</a:t>
          </a:r>
          <a:endParaRPr lang="es-PA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28976"/>
        <a:ext cx="8254746" cy="579539"/>
      </dsp:txXfrm>
    </dsp:sp>
    <dsp:sp modelId="{08AE85EB-566D-4162-AE8B-340501679F25}">
      <dsp:nvSpPr>
        <dsp:cNvPr id="0" name=""/>
        <dsp:cNvSpPr/>
      </dsp:nvSpPr>
      <dsp:spPr>
        <a:xfrm>
          <a:off x="1965092" y="60851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E6D82-E7D3-48A6-BED0-85E54BA90019}">
      <dsp:nvSpPr>
        <dsp:cNvPr id="0" name=""/>
        <dsp:cNvSpPr/>
      </dsp:nvSpPr>
      <dsp:spPr>
        <a:xfrm>
          <a:off x="2122826" y="637493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Cuota pagada por los Empleadores;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637493"/>
        <a:ext cx="8254746" cy="579539"/>
      </dsp:txXfrm>
    </dsp:sp>
    <dsp:sp modelId="{32A72B01-98CF-4E88-9BB9-9E376EF1C532}">
      <dsp:nvSpPr>
        <dsp:cNvPr id="0" name=""/>
        <dsp:cNvSpPr/>
      </dsp:nvSpPr>
      <dsp:spPr>
        <a:xfrm>
          <a:off x="1965092" y="121703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2E618-A4E7-4F01-9D68-2BFEDE506668}">
      <dsp:nvSpPr>
        <dsp:cNvPr id="0" name=""/>
        <dsp:cNvSpPr/>
      </dsp:nvSpPr>
      <dsp:spPr>
        <a:xfrm>
          <a:off x="2122826" y="1246009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Cuota pagada por los Trabajadores independientes contribuyentes;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1246009"/>
        <a:ext cx="8254746" cy="579539"/>
      </dsp:txXfrm>
    </dsp:sp>
    <dsp:sp modelId="{B302D5D5-831E-4EE4-B519-C6269056BD9C}">
      <dsp:nvSpPr>
        <dsp:cNvPr id="0" name=""/>
        <dsp:cNvSpPr/>
      </dsp:nvSpPr>
      <dsp:spPr>
        <a:xfrm>
          <a:off x="1965092" y="182554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60FBE2-11BE-4FFD-9CA0-B4C235A184A0}">
      <dsp:nvSpPr>
        <dsp:cNvPr id="0" name=""/>
        <dsp:cNvSpPr/>
      </dsp:nvSpPr>
      <dsp:spPr>
        <a:xfrm>
          <a:off x="2122826" y="1854525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Contribución especial de los Empleadores por el XIII mes;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1854525"/>
        <a:ext cx="8254746" cy="579539"/>
      </dsp:txXfrm>
    </dsp:sp>
    <dsp:sp modelId="{6C359F01-086C-4EB0-BAFC-2B7925B7AF25}">
      <dsp:nvSpPr>
        <dsp:cNvPr id="0" name=""/>
        <dsp:cNvSpPr/>
      </dsp:nvSpPr>
      <dsp:spPr>
        <a:xfrm>
          <a:off x="1965092" y="243406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B9B12-B10C-4FF8-954D-FFD98280E026}">
      <dsp:nvSpPr>
        <dsp:cNvPr id="0" name=""/>
        <dsp:cNvSpPr/>
      </dsp:nvSpPr>
      <dsp:spPr>
        <a:xfrm>
          <a:off x="2122826" y="2463041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Contribución especial de los Trabajadores por el XIII mes;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2463041"/>
        <a:ext cx="8254746" cy="579539"/>
      </dsp:txXfrm>
    </dsp:sp>
    <dsp:sp modelId="{82EE612E-6511-420B-9AF9-481F9C2D5FB5}">
      <dsp:nvSpPr>
        <dsp:cNvPr id="0" name=""/>
        <dsp:cNvSpPr/>
      </dsp:nvSpPr>
      <dsp:spPr>
        <a:xfrm>
          <a:off x="1965092" y="304258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DF999-2042-4480-9BFD-8D20509B55FB}">
      <dsp:nvSpPr>
        <dsp:cNvPr id="0" name=""/>
        <dsp:cNvSpPr/>
      </dsp:nvSpPr>
      <dsp:spPr>
        <a:xfrm>
          <a:off x="2122826" y="3071557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Cuota pagada por los Pensionados del IVM;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3071557"/>
        <a:ext cx="8254746" cy="579539"/>
      </dsp:txXfrm>
    </dsp:sp>
    <dsp:sp modelId="{AB9192B0-B75B-402E-AEAA-4CD9550BD26A}">
      <dsp:nvSpPr>
        <dsp:cNvPr id="0" name=""/>
        <dsp:cNvSpPr/>
      </dsp:nvSpPr>
      <dsp:spPr>
        <a:xfrm>
          <a:off x="1965092" y="365109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90C757-3442-4BD1-8459-B75A61B5BEDD}">
      <dsp:nvSpPr>
        <dsp:cNvPr id="0" name=""/>
        <dsp:cNvSpPr/>
      </dsp:nvSpPr>
      <dsp:spPr>
        <a:xfrm>
          <a:off x="2122826" y="3680073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Cuota pagada por los Asegurados de la CSS que reciban subsidios por incapacidad temporal;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3680073"/>
        <a:ext cx="8254746" cy="579539"/>
      </dsp:txXfrm>
    </dsp:sp>
    <dsp:sp modelId="{3FFDEA06-826F-4461-934E-3402DB28E242}">
      <dsp:nvSpPr>
        <dsp:cNvPr id="0" name=""/>
        <dsp:cNvSpPr/>
      </dsp:nvSpPr>
      <dsp:spPr>
        <a:xfrm>
          <a:off x="1965092" y="425961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A9EC4-D2B6-48D2-A4DE-64C4D95964D9}">
      <dsp:nvSpPr>
        <dsp:cNvPr id="0" name=""/>
        <dsp:cNvSpPr/>
      </dsp:nvSpPr>
      <dsp:spPr>
        <a:xfrm>
          <a:off x="2122826" y="4288589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Participación del Impuesto Selectivo de Consumo de Bebidas Gaseosas, Alcohólicas y Cigarrillos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22826" y="4288589"/>
        <a:ext cx="8254746" cy="579539"/>
      </dsp:txXfrm>
    </dsp:sp>
    <dsp:sp modelId="{85151E24-C341-47A7-9A05-6F9097C16D1A}">
      <dsp:nvSpPr>
        <dsp:cNvPr id="0" name=""/>
        <dsp:cNvSpPr/>
      </dsp:nvSpPr>
      <dsp:spPr>
        <a:xfrm>
          <a:off x="1965092" y="486812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463C-2CC4-443E-9FD2-BDA2B6EE7C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D84F-E4F7-459C-BA9B-777ED08BAF11}">
      <dsp:nvSpPr>
        <dsp:cNvPr id="0" name=""/>
        <dsp:cNvSpPr/>
      </dsp:nvSpPr>
      <dsp:spPr>
        <a:xfrm>
          <a:off x="0" y="0"/>
          <a:ext cx="2103120" cy="4899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Financiamiento de las Reservas Institucionales (cont.)</a:t>
          </a:r>
          <a:endParaRPr lang="es-PA" sz="2000" kern="1200" dirty="0"/>
        </a:p>
      </dsp:txBody>
      <dsp:txXfrm>
        <a:off x="0" y="0"/>
        <a:ext cx="2103120" cy="4899467"/>
      </dsp:txXfrm>
    </dsp:sp>
    <dsp:sp modelId="{81ABD5FA-9A2E-46EA-9136-2E64DB969681}">
      <dsp:nvSpPr>
        <dsp:cNvPr id="0" name=""/>
        <dsp:cNvSpPr/>
      </dsp:nvSpPr>
      <dsp:spPr>
        <a:xfrm>
          <a:off x="2260854" y="46171"/>
          <a:ext cx="8254746" cy="9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0.8% de los salarios de todos los asegurados obligatorios, voluntarios y sobre los jubilados del estado – Aporte del Estado;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46171"/>
        <a:ext cx="8254746" cy="923434"/>
      </dsp:txXfrm>
    </dsp:sp>
    <dsp:sp modelId="{08AE85EB-566D-4162-AE8B-340501679F25}">
      <dsp:nvSpPr>
        <dsp:cNvPr id="0" name=""/>
        <dsp:cNvSpPr/>
      </dsp:nvSpPr>
      <dsp:spPr>
        <a:xfrm>
          <a:off x="2103120" y="96960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A0F27-7921-4DCF-8738-2D95773E707C}">
      <dsp:nvSpPr>
        <dsp:cNvPr id="0" name=""/>
        <dsp:cNvSpPr/>
      </dsp:nvSpPr>
      <dsp:spPr>
        <a:xfrm>
          <a:off x="2260854" y="1015778"/>
          <a:ext cx="8254746" cy="9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Fideicomiso de la Caja de Seguro Social del Régimen de Invalidez, Vejez y Muerte – Aporte del Estado;</a:t>
          </a:r>
        </a:p>
      </dsp:txBody>
      <dsp:txXfrm>
        <a:off x="2260854" y="1015778"/>
        <a:ext cx="8254746" cy="923434"/>
      </dsp:txXfrm>
    </dsp:sp>
    <dsp:sp modelId="{89CB5B80-C30D-435F-B10F-C2E006364F58}">
      <dsp:nvSpPr>
        <dsp:cNvPr id="0" name=""/>
        <dsp:cNvSpPr/>
      </dsp:nvSpPr>
      <dsp:spPr>
        <a:xfrm>
          <a:off x="2103120" y="193921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2E746-AC92-4488-929E-A2B80500297E}">
      <dsp:nvSpPr>
        <dsp:cNvPr id="0" name=""/>
        <dsp:cNvSpPr/>
      </dsp:nvSpPr>
      <dsp:spPr>
        <a:xfrm>
          <a:off x="2260854" y="1985385"/>
          <a:ext cx="8254746" cy="9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Cuota a pagar por los pensionados y jubilados del Estado y de los fondos especiales de retiro equivalente al 6.75% del monto bruto mensual de las pensiones o jubilaciones del Estado;</a:t>
          </a:r>
        </a:p>
      </dsp:txBody>
      <dsp:txXfrm>
        <a:off x="2260854" y="1985385"/>
        <a:ext cx="8254746" cy="923434"/>
      </dsp:txXfrm>
    </dsp:sp>
    <dsp:sp modelId="{350B292B-F240-4297-953B-2AE391394D05}">
      <dsp:nvSpPr>
        <dsp:cNvPr id="0" name=""/>
        <dsp:cNvSpPr/>
      </dsp:nvSpPr>
      <dsp:spPr>
        <a:xfrm>
          <a:off x="2103120" y="2908819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5ECD-AF6E-4007-948E-1A4DFEBED9A8}">
      <dsp:nvSpPr>
        <dsp:cNvPr id="0" name=""/>
        <dsp:cNvSpPr/>
      </dsp:nvSpPr>
      <dsp:spPr>
        <a:xfrm>
          <a:off x="2260854" y="2954991"/>
          <a:ext cx="8254746" cy="9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Subsidio anual de B/.20,500,000.00) para compensar las fluctuaciones o posible disminución de la tasa de interés de las inversiones que mantenga la Caja de Seguro Social en bonos, pagarés u otros valores similares emitidos por el Estado – Aporte del Estado;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954991"/>
        <a:ext cx="8254746" cy="923434"/>
      </dsp:txXfrm>
    </dsp:sp>
    <dsp:sp modelId="{FB4338A8-BA5F-46E2-BC88-226D411DE0DB}">
      <dsp:nvSpPr>
        <dsp:cNvPr id="0" name=""/>
        <dsp:cNvSpPr/>
      </dsp:nvSpPr>
      <dsp:spPr>
        <a:xfrm>
          <a:off x="2103120" y="387842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2ABFA3-6995-48D7-A65E-6295EE1A4346}">
      <dsp:nvSpPr>
        <dsp:cNvPr id="0" name=""/>
        <dsp:cNvSpPr/>
      </dsp:nvSpPr>
      <dsp:spPr>
        <a:xfrm>
          <a:off x="2260854" y="3924598"/>
          <a:ext cx="8254746" cy="923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Ingresos producto de los acuerdos de compensación de costos, en el caso en el que los hubiera.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3924598"/>
        <a:ext cx="8254746" cy="923434"/>
      </dsp:txXfrm>
    </dsp:sp>
    <dsp:sp modelId="{0A1CC504-B2B9-4EC5-A14E-CBC4823B7012}">
      <dsp:nvSpPr>
        <dsp:cNvPr id="0" name=""/>
        <dsp:cNvSpPr/>
      </dsp:nvSpPr>
      <dsp:spPr>
        <a:xfrm>
          <a:off x="2103120" y="484803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463C-2CC4-443E-9FD2-BDA2B6EE7C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D84F-E4F7-459C-BA9B-777ED08BAF11}">
      <dsp:nvSpPr>
        <dsp:cNvPr id="0" name=""/>
        <dsp:cNvSpPr/>
      </dsp:nvSpPr>
      <dsp:spPr>
        <a:xfrm>
          <a:off x="0" y="0"/>
          <a:ext cx="2103120" cy="4899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0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Financiamiento de las Reservas Institucionales (cont.)</a:t>
          </a:r>
          <a:endParaRPr lang="es-PA" sz="2000" kern="1200" dirty="0"/>
        </a:p>
      </dsp:txBody>
      <dsp:txXfrm>
        <a:off x="0" y="0"/>
        <a:ext cx="2103120" cy="4899467"/>
      </dsp:txXfrm>
    </dsp:sp>
    <dsp:sp modelId="{81ABD5FA-9A2E-46EA-9136-2E64DB969681}">
      <dsp:nvSpPr>
        <dsp:cNvPr id="0" name=""/>
        <dsp:cNvSpPr/>
      </dsp:nvSpPr>
      <dsp:spPr>
        <a:xfrm>
          <a:off x="2260854" y="28976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Pagos que reciba la Caja de Seguro Social cuando actúe como fiduciario;</a:t>
          </a:r>
          <a:endParaRPr lang="es-PA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8976"/>
        <a:ext cx="8254746" cy="579539"/>
      </dsp:txXfrm>
    </dsp:sp>
    <dsp:sp modelId="{08AE85EB-566D-4162-AE8B-340501679F25}">
      <dsp:nvSpPr>
        <dsp:cNvPr id="0" name=""/>
        <dsp:cNvSpPr/>
      </dsp:nvSpPr>
      <dsp:spPr>
        <a:xfrm>
          <a:off x="2103120" y="60851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D18122-AFCB-4A74-A377-5DA41983171A}">
      <dsp:nvSpPr>
        <dsp:cNvPr id="0" name=""/>
        <dsp:cNvSpPr/>
      </dsp:nvSpPr>
      <dsp:spPr>
        <a:xfrm>
          <a:off x="2260854" y="637493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Cuotas de las personas incorporadas al régimen de seguro voluntario;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637493"/>
        <a:ext cx="8254746" cy="579539"/>
      </dsp:txXfrm>
    </dsp:sp>
    <dsp:sp modelId="{5C8FAB2E-C113-4151-9967-1EF22B5C47E2}">
      <dsp:nvSpPr>
        <dsp:cNvPr id="0" name=""/>
        <dsp:cNvSpPr/>
      </dsp:nvSpPr>
      <dsp:spPr>
        <a:xfrm>
          <a:off x="2103120" y="121703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1707D-C937-469F-92EC-D079D940BF64}">
      <dsp:nvSpPr>
        <dsp:cNvPr id="0" name=""/>
        <dsp:cNvSpPr/>
      </dsp:nvSpPr>
      <dsp:spPr>
        <a:xfrm>
          <a:off x="2260854" y="1246009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Las utilidades que obtengan la Caja de Seguro Social de la inversión de los fondos y reservas de los distintos riesgos;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1246009"/>
        <a:ext cx="8254746" cy="579539"/>
      </dsp:txXfrm>
    </dsp:sp>
    <dsp:sp modelId="{16670A18-F7CC-4F75-900A-2FAD6E72A5A0}">
      <dsp:nvSpPr>
        <dsp:cNvPr id="0" name=""/>
        <dsp:cNvSpPr/>
      </dsp:nvSpPr>
      <dsp:spPr>
        <a:xfrm>
          <a:off x="2103120" y="182554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8179BA-33BC-4349-BDFF-80893259F0B6}">
      <dsp:nvSpPr>
        <dsp:cNvPr id="0" name=""/>
        <dsp:cNvSpPr/>
      </dsp:nvSpPr>
      <dsp:spPr>
        <a:xfrm>
          <a:off x="2260854" y="1854525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El diez por ciento (10%) de las primas cobradas por Riesgo Profesional;</a:t>
          </a:r>
          <a:endParaRPr lang="es-PA" sz="17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1854525"/>
        <a:ext cx="8254746" cy="579539"/>
      </dsp:txXfrm>
    </dsp:sp>
    <dsp:sp modelId="{E334E492-F72F-4250-9B23-A2A1463B74D4}">
      <dsp:nvSpPr>
        <dsp:cNvPr id="0" name=""/>
        <dsp:cNvSpPr/>
      </dsp:nvSpPr>
      <dsp:spPr>
        <a:xfrm>
          <a:off x="2103120" y="243406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DEB741-2AF8-438C-BBDD-BFD6EBC5E939}">
      <dsp:nvSpPr>
        <dsp:cNvPr id="0" name=""/>
        <dsp:cNvSpPr/>
      </dsp:nvSpPr>
      <dsp:spPr>
        <a:xfrm>
          <a:off x="2260854" y="2463041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Las multas y recargos que cobre de conformidad con la presente Ley;</a:t>
          </a:r>
          <a:endParaRPr lang="es-PA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463041"/>
        <a:ext cx="8254746" cy="579539"/>
      </dsp:txXfrm>
    </dsp:sp>
    <dsp:sp modelId="{BD4973EF-D344-4A4D-843D-249F04E369D7}">
      <dsp:nvSpPr>
        <dsp:cNvPr id="0" name=""/>
        <dsp:cNvSpPr/>
      </dsp:nvSpPr>
      <dsp:spPr>
        <a:xfrm>
          <a:off x="2103120" y="304258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8EC2C-6175-47E1-98FE-4E76CDC12896}">
      <dsp:nvSpPr>
        <dsp:cNvPr id="0" name=""/>
        <dsp:cNvSpPr/>
      </dsp:nvSpPr>
      <dsp:spPr>
        <a:xfrm>
          <a:off x="2260854" y="3071557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Las herencias, legados y donaciones que se le hicieran, los cuales serán deducibles para los efectos del Impuesto sobre la Renta;</a:t>
          </a:r>
          <a:endParaRPr lang="es-PA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3071557"/>
        <a:ext cx="8254746" cy="579539"/>
      </dsp:txXfrm>
    </dsp:sp>
    <dsp:sp modelId="{61DEB318-9A44-4C79-A44B-CAE49AF5F0A9}">
      <dsp:nvSpPr>
        <dsp:cNvPr id="0" name=""/>
        <dsp:cNvSpPr/>
      </dsp:nvSpPr>
      <dsp:spPr>
        <a:xfrm>
          <a:off x="2103120" y="3651096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E60F1-DE79-4520-8276-46106124F933}">
      <dsp:nvSpPr>
        <dsp:cNvPr id="0" name=""/>
        <dsp:cNvSpPr/>
      </dsp:nvSpPr>
      <dsp:spPr>
        <a:xfrm>
          <a:off x="2260854" y="3680073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u="sng" kern="120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rPr>
            <a:t>El diez por ciento (10%) de los ingresos netos de las concesiones que el Estado otorgue en materia de fibra óptica;</a:t>
          </a:r>
          <a:endParaRPr lang="es-PA" sz="1700" b="1" u="sng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3680073"/>
        <a:ext cx="8254746" cy="579539"/>
      </dsp:txXfrm>
    </dsp:sp>
    <dsp:sp modelId="{3E014473-279B-4F5F-9BD0-86C53D2EE317}">
      <dsp:nvSpPr>
        <dsp:cNvPr id="0" name=""/>
        <dsp:cNvSpPr/>
      </dsp:nvSpPr>
      <dsp:spPr>
        <a:xfrm>
          <a:off x="2103120" y="425961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383EB-76F0-4EE7-B036-CE6650E0AF1C}">
      <dsp:nvSpPr>
        <dsp:cNvPr id="0" name=""/>
        <dsp:cNvSpPr/>
      </dsp:nvSpPr>
      <dsp:spPr>
        <a:xfrm>
          <a:off x="2260854" y="4288589"/>
          <a:ext cx="8254746" cy="579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700" b="1" kern="1200" smtClean="0">
              <a:latin typeface="Arial" panose="020B0604020202020204" pitchFamily="34" charset="0"/>
              <a:cs typeface="Arial" panose="020B0604020202020204" pitchFamily="34" charset="0"/>
            </a:rPr>
            <a:t>Los pagos que le ingresen por cualquier otro concepto. </a:t>
          </a:r>
          <a:endParaRPr lang="es-PA" sz="1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4288589"/>
        <a:ext cx="8254746" cy="579539"/>
      </dsp:txXfrm>
    </dsp:sp>
    <dsp:sp modelId="{D8B18872-13E2-4F41-8B9A-A42344CB6146}">
      <dsp:nvSpPr>
        <dsp:cNvPr id="0" name=""/>
        <dsp:cNvSpPr/>
      </dsp:nvSpPr>
      <dsp:spPr>
        <a:xfrm>
          <a:off x="2103120" y="4868128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463C-2CC4-443E-9FD2-BDA2B6EE7C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D84F-E4F7-459C-BA9B-777ED08BAF11}">
      <dsp:nvSpPr>
        <dsp:cNvPr id="0" name=""/>
        <dsp:cNvSpPr/>
      </dsp:nvSpPr>
      <dsp:spPr>
        <a:xfrm>
          <a:off x="0" y="0"/>
          <a:ext cx="2103120" cy="1970411"/>
        </a:xfrm>
        <a:prstGeom prst="rect">
          <a:avLst/>
        </a:prstGeom>
        <a:gradFill flip="none" rotWithShape="0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Inversiones públicas destinadas al desarrollo económico y progreso social del país</a:t>
          </a:r>
          <a:endParaRPr lang="es-PA" sz="1900" kern="1200" dirty="0"/>
        </a:p>
      </dsp:txBody>
      <dsp:txXfrm>
        <a:off x="0" y="0"/>
        <a:ext cx="2103120" cy="1970411"/>
      </dsp:txXfrm>
    </dsp:sp>
    <dsp:sp modelId="{22297826-5542-43A8-879D-8B1E3D2A08E3}">
      <dsp:nvSpPr>
        <dsp:cNvPr id="0" name=""/>
        <dsp:cNvSpPr/>
      </dsp:nvSpPr>
      <dsp:spPr>
        <a:xfrm>
          <a:off x="2260854" y="89476"/>
          <a:ext cx="8254746" cy="178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Hasta el 25% del valor de sus reservas a través de la adquisición de instrumentos financieros para la promoción del desarrollo sostenible de las actividades económicas del país.  Hasta el 20% del costo total del proyecto ofrecido.</a:t>
          </a:r>
        </a:p>
      </dsp:txBody>
      <dsp:txXfrm>
        <a:off x="2260854" y="89476"/>
        <a:ext cx="8254746" cy="1789533"/>
      </dsp:txXfrm>
    </dsp:sp>
    <dsp:sp modelId="{70D17BD3-C71A-4C42-848E-76BF1BF962E2}">
      <dsp:nvSpPr>
        <dsp:cNvPr id="0" name=""/>
        <dsp:cNvSpPr/>
      </dsp:nvSpPr>
      <dsp:spPr>
        <a:xfrm>
          <a:off x="2103120" y="187901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31483-E303-4E07-B763-3077F7AB367F}">
      <dsp:nvSpPr>
        <dsp:cNvPr id="0" name=""/>
        <dsp:cNvSpPr/>
      </dsp:nvSpPr>
      <dsp:spPr>
        <a:xfrm>
          <a:off x="0" y="197041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BBC2CF-AA94-4B55-8481-7FE916A95614}">
      <dsp:nvSpPr>
        <dsp:cNvPr id="0" name=""/>
        <dsp:cNvSpPr/>
      </dsp:nvSpPr>
      <dsp:spPr>
        <a:xfrm>
          <a:off x="0" y="1970411"/>
          <a:ext cx="2103120" cy="197041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path path="circle">
            <a:fillToRect t="100000" r="100000"/>
          </a:path>
          <a:tileRect l="-100000" b="-100000"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19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Banca </a:t>
          </a:r>
          <a:r>
            <a:rPr lang="es-PA" sz="19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 segundo piso</a:t>
          </a:r>
          <a:endParaRPr lang="es-PA" sz="1900" kern="1200" dirty="0"/>
        </a:p>
      </dsp:txBody>
      <dsp:txXfrm>
        <a:off x="0" y="1970411"/>
        <a:ext cx="2103120" cy="1970411"/>
      </dsp:txXfrm>
    </dsp:sp>
    <dsp:sp modelId="{7AAE178F-5026-486E-B389-F07F7F9950FB}">
      <dsp:nvSpPr>
        <dsp:cNvPr id="0" name=""/>
        <dsp:cNvSpPr/>
      </dsp:nvSpPr>
      <dsp:spPr>
        <a:xfrm>
          <a:off x="2260854" y="2059888"/>
          <a:ext cx="8254746" cy="178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Canalización de  parte de sus fondos al financiamiento de inversiones destinadas a la promoción del desarrollo del país, a través de instituciones bancarias de primer piso que realizan operaciones de manera directa con los clientes.  Hasta el 15% de la reserva total.  Hasta el 5% del endeudamiento de una sola institución o grupo bancario.</a:t>
          </a:r>
          <a:endParaRPr lang="es-PA" sz="20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059888"/>
        <a:ext cx="8254746" cy="1789533"/>
      </dsp:txXfrm>
    </dsp:sp>
    <dsp:sp modelId="{F1368C29-70FB-4B59-8E91-228B7F4F585B}">
      <dsp:nvSpPr>
        <dsp:cNvPr id="0" name=""/>
        <dsp:cNvSpPr/>
      </dsp:nvSpPr>
      <dsp:spPr>
        <a:xfrm>
          <a:off x="2103120" y="384942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463C-2CC4-443E-9FD2-BDA2B6EE7C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D84F-E4F7-459C-BA9B-777ED08BAF11}">
      <dsp:nvSpPr>
        <dsp:cNvPr id="0" name=""/>
        <dsp:cNvSpPr/>
      </dsp:nvSpPr>
      <dsp:spPr>
        <a:xfrm>
          <a:off x="0" y="0"/>
          <a:ext cx="2103120" cy="3940823"/>
        </a:xfrm>
        <a:prstGeom prst="rect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Otras </a:t>
          </a:r>
          <a:r>
            <a:rPr lang="es-PA" sz="2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inversiones </a:t>
          </a:r>
          <a:endParaRPr lang="es-PA" sz="2600" kern="1200" dirty="0">
            <a:solidFill>
              <a:schemeClr val="bg1"/>
            </a:solidFill>
          </a:endParaRPr>
        </a:p>
      </dsp:txBody>
      <dsp:txXfrm>
        <a:off x="0" y="0"/>
        <a:ext cx="2103120" cy="3940823"/>
      </dsp:txXfrm>
    </dsp:sp>
    <dsp:sp modelId="{81ABD5FA-9A2E-46EA-9136-2E64DB969681}">
      <dsp:nvSpPr>
        <dsp:cNvPr id="0" name=""/>
        <dsp:cNvSpPr/>
      </dsp:nvSpPr>
      <dsp:spPr>
        <a:xfrm>
          <a:off x="2260854" y="37137"/>
          <a:ext cx="8254746" cy="74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Bienes muebles o inmuebles para sus propios servicios financiados con los recursos del fondo a cuyo uso van dirigidos;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37137"/>
        <a:ext cx="8254746" cy="742752"/>
      </dsp:txXfrm>
    </dsp:sp>
    <dsp:sp modelId="{08AE85EB-566D-4162-AE8B-340501679F25}">
      <dsp:nvSpPr>
        <dsp:cNvPr id="0" name=""/>
        <dsp:cNvSpPr/>
      </dsp:nvSpPr>
      <dsp:spPr>
        <a:xfrm>
          <a:off x="2103120" y="77989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9AB1B6-AF9D-4647-81DE-BC4EAB8C1AC5}">
      <dsp:nvSpPr>
        <dsp:cNvPr id="0" name=""/>
        <dsp:cNvSpPr/>
      </dsp:nvSpPr>
      <dsp:spPr>
        <a:xfrm>
          <a:off x="2260854" y="817028"/>
          <a:ext cx="8254746" cy="74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Depósitos a plazo en bancos estatales – Sin limite;.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817028"/>
        <a:ext cx="8254746" cy="742752"/>
      </dsp:txXfrm>
    </dsp:sp>
    <dsp:sp modelId="{54B88F8F-328D-45EB-82B4-C10CA2D83ED0}">
      <dsp:nvSpPr>
        <dsp:cNvPr id="0" name=""/>
        <dsp:cNvSpPr/>
      </dsp:nvSpPr>
      <dsp:spPr>
        <a:xfrm>
          <a:off x="2103120" y="155978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E7725-A09C-439B-9884-12C3ECDD7A1A}">
      <dsp:nvSpPr>
        <dsp:cNvPr id="0" name=""/>
        <dsp:cNvSpPr/>
      </dsp:nvSpPr>
      <dsp:spPr>
        <a:xfrm>
          <a:off x="2260854" y="1596918"/>
          <a:ext cx="8254746" cy="74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smtClean="0">
              <a:latin typeface="Arial" panose="020B0604020202020204" pitchFamily="34" charset="0"/>
              <a:cs typeface="Arial" panose="020B0604020202020204" pitchFamily="34" charset="0"/>
            </a:rPr>
            <a:t>Depósitos a plazo en bancos panameños o extranjeros, autorizados.  Hasta el 25% de las reservas.  Hasta el 5% de las reservas por banco; 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1596918"/>
        <a:ext cx="8254746" cy="742752"/>
      </dsp:txXfrm>
    </dsp:sp>
    <dsp:sp modelId="{939723DE-4AF7-4AD7-9712-B92A333B3C25}">
      <dsp:nvSpPr>
        <dsp:cNvPr id="0" name=""/>
        <dsp:cNvSpPr/>
      </dsp:nvSpPr>
      <dsp:spPr>
        <a:xfrm>
          <a:off x="2103120" y="233967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FF6A8-A42B-41CF-BBE7-63097100BB3A}">
      <dsp:nvSpPr>
        <dsp:cNvPr id="0" name=""/>
        <dsp:cNvSpPr/>
      </dsp:nvSpPr>
      <dsp:spPr>
        <a:xfrm>
          <a:off x="2260854" y="2376808"/>
          <a:ext cx="8254746" cy="74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Títulos valores con garantía hipotecaria de viviendas, con hipotecas con más de cinco años de haber sido otorgados  y plazo no menor de diez años.  Hasta el 5% de las reservas. Hasta el 20% de la emisión o instrumento.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376808"/>
        <a:ext cx="8254746" cy="742752"/>
      </dsp:txXfrm>
    </dsp:sp>
    <dsp:sp modelId="{C1BC2498-C88B-46F1-BA28-CE1D4BA5F775}">
      <dsp:nvSpPr>
        <dsp:cNvPr id="0" name=""/>
        <dsp:cNvSpPr/>
      </dsp:nvSpPr>
      <dsp:spPr>
        <a:xfrm>
          <a:off x="2103120" y="311956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30A7D-2639-41F3-8CA3-C3B8E379C020}">
      <dsp:nvSpPr>
        <dsp:cNvPr id="0" name=""/>
        <dsp:cNvSpPr/>
      </dsp:nvSpPr>
      <dsp:spPr>
        <a:xfrm>
          <a:off x="2260854" y="3156699"/>
          <a:ext cx="8254746" cy="742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5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Títulos de deudas o valores de renta fija, del mercado primario y/o secundario, de empresas de capital nacional o internacional. Hasta el 15%  de las reservas. Hasta el 20% por emisión y hasta el 5% del endeudamiento total de una empresa;</a:t>
          </a:r>
          <a:endParaRPr lang="es-PA" sz="15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3156699"/>
        <a:ext cx="8254746" cy="742752"/>
      </dsp:txXfrm>
    </dsp:sp>
    <dsp:sp modelId="{2FDE4441-7D93-4573-86CB-FA99E6031FE9}">
      <dsp:nvSpPr>
        <dsp:cNvPr id="0" name=""/>
        <dsp:cNvSpPr/>
      </dsp:nvSpPr>
      <dsp:spPr>
        <a:xfrm>
          <a:off x="2103120" y="389945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DF463C-2CC4-443E-9FD2-BDA2B6EE7C35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D84F-E4F7-459C-BA9B-777ED08BAF11}">
      <dsp:nvSpPr>
        <dsp:cNvPr id="0" name=""/>
        <dsp:cNvSpPr/>
      </dsp:nvSpPr>
      <dsp:spPr>
        <a:xfrm>
          <a:off x="0" y="0"/>
          <a:ext cx="2103120" cy="3940823"/>
        </a:xfrm>
        <a:prstGeom prst="rect">
          <a:avLst/>
        </a:prstGeom>
        <a:gradFill flip="none" rotWithShape="0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A" sz="2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2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Otras </a:t>
          </a:r>
          <a:r>
            <a:rPr lang="es-PA" sz="26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inversiones (cont.) </a:t>
          </a:r>
          <a:endParaRPr lang="es-PA" sz="2600" kern="1200" dirty="0">
            <a:solidFill>
              <a:schemeClr val="bg1"/>
            </a:solidFill>
          </a:endParaRPr>
        </a:p>
      </dsp:txBody>
      <dsp:txXfrm>
        <a:off x="0" y="0"/>
        <a:ext cx="2103120" cy="3940823"/>
      </dsp:txXfrm>
    </dsp:sp>
    <dsp:sp modelId="{453FA604-9B35-4C8D-B949-244653DB429B}">
      <dsp:nvSpPr>
        <dsp:cNvPr id="0" name=""/>
        <dsp:cNvSpPr/>
      </dsp:nvSpPr>
      <dsp:spPr>
        <a:xfrm>
          <a:off x="2260854" y="46325"/>
          <a:ext cx="8254746" cy="92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Bienes muebles o inmuebles para sus propios servicios financiados con los recursos del fondo a cuyo Bonos o valores del Estado o de entidades autónomas oficiales garantizados por el Estado panameño. Hasta el 50% de las reservas;</a:t>
          </a:r>
          <a:endParaRPr lang="es-P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46325"/>
        <a:ext cx="8254746" cy="926516"/>
      </dsp:txXfrm>
    </dsp:sp>
    <dsp:sp modelId="{18D011C7-443C-49CE-89CA-4B9B28EEC723}">
      <dsp:nvSpPr>
        <dsp:cNvPr id="0" name=""/>
        <dsp:cNvSpPr/>
      </dsp:nvSpPr>
      <dsp:spPr>
        <a:xfrm>
          <a:off x="2103120" y="972842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E36F4-4B0E-413F-ADE1-EB6A1DA8EC9F}">
      <dsp:nvSpPr>
        <dsp:cNvPr id="0" name=""/>
        <dsp:cNvSpPr/>
      </dsp:nvSpPr>
      <dsp:spPr>
        <a:xfrm>
          <a:off x="2260854" y="1019168"/>
          <a:ext cx="8254746" cy="92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Valores emitidos o garantizados por organismos financieros multilaterales de desarrollo en los que participe el Estado panameño. Hasta el 10% de las reservas. Hasta el 20% de los valores emitidos;</a:t>
          </a:r>
          <a:endParaRPr lang="es-P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1019168"/>
        <a:ext cx="8254746" cy="926516"/>
      </dsp:txXfrm>
    </dsp:sp>
    <dsp:sp modelId="{042012F8-AEB7-4B81-8088-685EA9D52684}">
      <dsp:nvSpPr>
        <dsp:cNvPr id="0" name=""/>
        <dsp:cNvSpPr/>
      </dsp:nvSpPr>
      <dsp:spPr>
        <a:xfrm>
          <a:off x="2103120" y="194568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32A873-C26F-4994-BEC7-CCCFA65413AD}">
      <dsp:nvSpPr>
        <dsp:cNvPr id="0" name=""/>
        <dsp:cNvSpPr/>
      </dsp:nvSpPr>
      <dsp:spPr>
        <a:xfrm>
          <a:off x="2260854" y="1992010"/>
          <a:ext cx="8254746" cy="92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Préstamos personales a los asegurados, pensionados y jubilados.  Hasta el 20% de las Reservas;</a:t>
          </a:r>
          <a:endParaRPr lang="es-P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1992010"/>
        <a:ext cx="8254746" cy="926516"/>
      </dsp:txXfrm>
    </dsp:sp>
    <dsp:sp modelId="{7E26D640-6C7D-4A12-B52D-516CDEB3A2D3}">
      <dsp:nvSpPr>
        <dsp:cNvPr id="0" name=""/>
        <dsp:cNvSpPr/>
      </dsp:nvSpPr>
      <dsp:spPr>
        <a:xfrm>
          <a:off x="2103120" y="291852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073B6-8EB1-4749-9583-2289EF32E35A}">
      <dsp:nvSpPr>
        <dsp:cNvPr id="0" name=""/>
        <dsp:cNvSpPr/>
      </dsp:nvSpPr>
      <dsp:spPr>
        <a:xfrm>
          <a:off x="2260854" y="2964853"/>
          <a:ext cx="8254746" cy="92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A" sz="1600" b="1" kern="1200" smtClean="0">
              <a:latin typeface="Arial" panose="020B0604020202020204" pitchFamily="34" charset="0"/>
              <a:cs typeface="Arial" panose="020B0604020202020204" pitchFamily="34" charset="0"/>
            </a:rPr>
            <a:t>Préstamos con garantía hipotecaria a los asegurados, pensionados y jubilados para la adquisición y construcción de viviendas.  Hasta el 15% de las reservas.</a:t>
          </a:r>
          <a:endParaRPr lang="es-PA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60854" y="2964853"/>
        <a:ext cx="8254746" cy="926516"/>
      </dsp:txXfrm>
    </dsp:sp>
    <dsp:sp modelId="{60D0513E-DC00-40F8-9485-F4CE3F823E56}">
      <dsp:nvSpPr>
        <dsp:cNvPr id="0" name=""/>
        <dsp:cNvSpPr/>
      </dsp:nvSpPr>
      <dsp:spPr>
        <a:xfrm>
          <a:off x="2103120" y="3891370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00375-71C8-494F-A0FB-B8C5BCE092AB}" type="datetimeFigureOut">
              <a:rPr lang="es-PA" smtClean="0"/>
              <a:t>17/05/2021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A4C19-2017-4D46-8088-B82AC236562B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4207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A4C19-2017-4D46-8088-B82AC236562B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8450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A4C19-2017-4D46-8088-B82AC236562B}" type="slidenum">
              <a:rPr lang="es-PA" smtClean="0"/>
              <a:t>13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2279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A4C19-2017-4D46-8088-B82AC236562B}" type="slidenum">
              <a:rPr lang="es-PA" smtClean="0"/>
              <a:t>22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90969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A" sz="2000" b="1" dirty="0" smtClean="0">
                <a:solidFill>
                  <a:srgbClr val="FF0000"/>
                </a:solidFill>
              </a:rPr>
              <a:t>No me queda</a:t>
            </a:r>
            <a:r>
              <a:rPr lang="es-PA" sz="2000" b="1" baseline="0" dirty="0" smtClean="0">
                <a:solidFill>
                  <a:srgbClr val="FF0000"/>
                </a:solidFill>
              </a:rPr>
              <a:t> claro LA DIFERENCIA ENTRE LIMITES DE INVERSION EFECTIVO VERSUS LEGAL.</a:t>
            </a:r>
            <a:endParaRPr lang="es-PA" sz="2000" b="1" dirty="0">
              <a:solidFill>
                <a:srgbClr val="FF0000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A4C19-2017-4D46-8088-B82AC236562B}" type="slidenum">
              <a:rPr lang="es-PA" smtClean="0"/>
              <a:t>24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02095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7698C-2D99-684B-8635-BEA926FAE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F16626-810E-E74F-A4B1-1CE97F79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06C05E-D741-004F-AF31-EA9CB9A2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85D99E-D34E-C447-8AF0-38A7302D1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738A3E-F0CA-E04B-953C-9E91E44F1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77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E2E23B-D11A-684B-A64B-129BC98BC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6860678-1C97-2042-8F3D-8A78F235C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D1E28A-2EDA-7C49-8C3E-0725047BA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DF6CCC-7CEE-BF4E-9D7F-E2B246A0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BFA6DF-B4E3-AD43-ADE8-25A9DBAFD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25BA099-96B9-314C-8AC4-8A778AEAE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B9CCCC-AC3E-9343-8517-C8CF9145C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09D283-5CDE-F045-84A9-4EDDC9EB0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16CE0-DB70-4948-AA41-974198193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06D64DC-1413-4F46-94E0-6C7147AC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3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FD6024-31A9-0244-BC66-579A07AF9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40F9C1-83C0-9148-873C-0C8C4E43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935F97-8538-9D46-AAB7-56CE0F04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BD6756-20DA-CF4C-9ABA-C8577D24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02EF31-D311-D942-B968-708DAE2CD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79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6FF9C-76FC-3C4E-9D42-E0F236E7C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3125839-01AF-5444-B172-A5EA33E00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34FCCA-0B69-CC4E-B014-FF50B88B3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F54BBB-B47D-D640-82E7-3EC95A8F2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42D0D5-B07A-3148-ABB2-F414D4B0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9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6CC62-049C-A840-880E-31B14DC6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ACB525-62F7-0A4F-BC3C-F0F2570EAF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9DCA5B0-7AC7-E34C-A4F2-11979A8D6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48068-EAE9-5E45-B65F-AA63AC57C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A42E98-7309-364F-B28A-C20DA8F5A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9C9C880-F561-F341-BFD8-0A0E4BB5B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95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07001-D646-CD49-A125-CD2CD7E38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692B3D-C33F-6D49-9D7C-A28E4E96A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463F8D-84EC-9640-85A7-61670C5EA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1508F42-33BB-9B4A-9985-135C067080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61F7250-1FF5-5640-89C3-DFD3F726B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18862E-D18B-9642-AFC7-5B5917DA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E3D8569-077A-594F-B401-E1B5A7BB8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64EB8C-A808-D84A-A94D-EE53377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2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7847A-56B0-154B-960F-C584D6E7B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9254FE-9A87-794F-8760-08F2E9351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9C9FABF-76D1-9042-9DE1-2F027C1A9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0D36B31-7326-104E-9860-67186969B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769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A922FE-F891-8B46-A2E8-FC8DDCD02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74D6CCB-AC06-914C-BF33-BB45827F6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65F9D87-9DEA-2143-B991-0CB49CCFE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07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A8F47E-928B-CA47-BE40-47DE22A9D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753D2F-77A3-C044-9542-AB109AA6C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997A6F-1680-1E45-BEEF-EE7292871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F9215DB-F037-9646-BE5A-23EAA73D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399410A-A159-444C-9E94-298E5C05A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EF961B-221B-9640-8639-9799C2749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07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BB588E-C3F6-B647-8762-B705034D0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B1CF022-22E4-0546-9EF5-BCDE6AE25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233D1F8-1BC8-7540-B4E9-CF53F72EF6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DACBBB-987A-3348-A94C-8E97EB9E6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96E90D-0791-3345-805F-DDFE0FD4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1FEFE9-B567-2649-94CE-0F591341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8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253AC4F-7454-5846-AF0C-C93DA695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C07372-8BA7-934A-90F2-02B147C34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E65913-5F16-1E4B-BF76-E3E90EEB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9C283-44F0-664E-B8A1-35898EC8B2BE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FE6980-89A9-874C-BC67-6D64DBC3F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A7D532-10E2-FE4B-9A9D-4B67C1E26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35BA6-FFD2-8649-B75F-0D3F76E36FC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3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97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65853284"/>
              </p:ext>
            </p:extLst>
          </p:nvPr>
        </p:nvGraphicFramePr>
        <p:xfrm>
          <a:off x="838200" y="1238866"/>
          <a:ext cx="10515600" cy="489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0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17509139"/>
              </p:ext>
            </p:extLst>
          </p:nvPr>
        </p:nvGraphicFramePr>
        <p:xfrm>
          <a:off x="838200" y="1238866"/>
          <a:ext cx="10515600" cy="489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45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94" y="1374054"/>
            <a:ext cx="10383479" cy="471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2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Opciones/Limites de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Inversión de acuerdo a la Ley Orgánica 51 de la CSS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481120000"/>
              </p:ext>
            </p:extLst>
          </p:nvPr>
        </p:nvGraphicFramePr>
        <p:xfrm>
          <a:off x="838200" y="2197510"/>
          <a:ext cx="10515600" cy="394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60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Opciones/Limites de Inversión de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acuerdo a la Ley Orgánica 51 de la CSS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389870266"/>
              </p:ext>
            </p:extLst>
          </p:nvPr>
        </p:nvGraphicFramePr>
        <p:xfrm>
          <a:off x="838200" y="2197510"/>
          <a:ext cx="10515600" cy="394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528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Opciones/Limites de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Inversión de acuerdo a la Ley Orgánica 51 de la CSS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75486575"/>
              </p:ext>
            </p:extLst>
          </p:nvPr>
        </p:nvGraphicFramePr>
        <p:xfrm>
          <a:off x="838200" y="2197510"/>
          <a:ext cx="10515600" cy="3940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179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Estructura de las Inversiones como % de las Reservas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445" y="2132437"/>
            <a:ext cx="6675971" cy="4109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24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UTEI – Diseño Institucional (Artículo 105 – Ley 51)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La Unidad Técnica Especializada de Inversiones 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(UTEI) fue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creada 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asesorar a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la Dirección General 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la Institución en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materia de 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inversiones en la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Ley No. 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51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y el Reglamento para la Inversión de los Fondos de la Reserva de la Caja de 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Seguro </a:t>
            </a:r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Social.</a:t>
            </a:r>
          </a:p>
        </p:txBody>
      </p:sp>
    </p:spTree>
    <p:extLst>
      <p:ext uri="{BB962C8B-B14F-4D97-AF65-F5344CB8AC3E}">
        <p14:creationId xmlns:p14="http://schemas.microsoft.com/office/powerpoint/2010/main" val="1576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UTEI – DISEÑO INSTITUCIONAL                     Objetivos (Artículo 4 – Reglamento de Inversiones)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18864730"/>
              </p:ext>
            </p:extLst>
          </p:nvPr>
        </p:nvGraphicFramePr>
        <p:xfrm>
          <a:off x="838200" y="2256503"/>
          <a:ext cx="10515600" cy="388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526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UTEI – DISEÑO INSTITUCIONAL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108329571"/>
              </p:ext>
            </p:extLst>
          </p:nvPr>
        </p:nvGraphicFramePr>
        <p:xfrm>
          <a:off x="838200" y="2227006"/>
          <a:ext cx="10515600" cy="3911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05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33" y="1401095"/>
            <a:ext cx="10199289" cy="44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1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25" y="2064160"/>
            <a:ext cx="10715478" cy="4241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P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Rendimiento Comparativo de las Reservas Institucionales (Saldo Comparativo de las Reservas)</a:t>
            </a:r>
            <a:endParaRPr lang="es-P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506974" y="5426015"/>
            <a:ext cx="1035169" cy="49170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1088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97" y="2161253"/>
            <a:ext cx="10505148" cy="4125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28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P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Rendimiento Comparativo de las Reservas Institucionales </a:t>
            </a:r>
            <a:endParaRPr lang="es-P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0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>
                <a:latin typeface="Arial" panose="020B0604020202020204" pitchFamily="34" charset="0"/>
                <a:cs typeface="Arial" panose="020B0604020202020204" pitchFamily="34" charset="0"/>
              </a:rPr>
              <a:t>6. Desempeño de las Reservas </a:t>
            </a: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Institucionales (Portafolio de Activos de la Reserva CSS)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5613" y="2116548"/>
            <a:ext cx="6366387" cy="4341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163378"/>
            <a:ext cx="4987413" cy="4075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92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Desempeño de las Reservas Institucionales. (Rendimiento del Portafolio de Activos de las Reservas CSS)</a:t>
            </a:r>
            <a:endParaRPr lang="es-PA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74" y="1809750"/>
            <a:ext cx="5907927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23770"/>
            <a:ext cx="5341374" cy="4098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48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Desempeño de las Reservas Institucionales </a:t>
            </a:r>
            <a:r>
              <a:rPr lang="es-PA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Simulación de Optimización del Portafolio de Activos de la Reserva</a:t>
            </a:r>
            <a:endParaRPr lang="es-PA" sz="2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16548"/>
            <a:ext cx="10515599" cy="4206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 flipH="1">
            <a:off x="9322446" y="3097162"/>
            <a:ext cx="1089915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sz="1400" b="1" dirty="0" smtClean="0"/>
              <a:t>EJECUTADO</a:t>
            </a:r>
            <a:endParaRPr lang="es-PA" sz="1400" b="1" dirty="0"/>
          </a:p>
        </p:txBody>
      </p:sp>
    </p:spTree>
    <p:extLst>
      <p:ext uri="{BB962C8B-B14F-4D97-AF65-F5344CB8AC3E}">
        <p14:creationId xmlns:p14="http://schemas.microsoft.com/office/powerpoint/2010/main" val="17225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097498"/>
            <a:ext cx="10515600" cy="4193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6. Desempeño de las Reservas Institucionales </a:t>
            </a:r>
            <a:r>
              <a:rPr lang="es-PA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Simulación de Optimización del Portafolio de Activos de la Reserva</a:t>
            </a:r>
            <a:endParaRPr lang="es-PA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 flipH="1">
            <a:off x="9101222" y="2993926"/>
            <a:ext cx="1266894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A" sz="1400" b="1" dirty="0" smtClean="0"/>
              <a:t>SIMULADO</a:t>
            </a:r>
            <a:endParaRPr lang="es-PA" sz="1400" b="1" dirty="0"/>
          </a:p>
        </p:txBody>
      </p:sp>
    </p:spTree>
    <p:extLst>
      <p:ext uri="{BB962C8B-B14F-4D97-AF65-F5344CB8AC3E}">
        <p14:creationId xmlns:p14="http://schemas.microsoft.com/office/powerpoint/2010/main" val="5049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3701845" y="2783993"/>
            <a:ext cx="7975997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s-PA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GRACIAS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83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>
            <a:spLocks noChangeArrowheads="1"/>
          </p:cNvSpPr>
          <p:nvPr/>
        </p:nvSpPr>
        <p:spPr bwMode="auto">
          <a:xfrm>
            <a:off x="3701845" y="2179309"/>
            <a:ext cx="7975997" cy="252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</a:pPr>
            <a:r>
              <a:rPr lang="es-PA" sz="4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GESTIÓN DE LAS RESERVAS FINANCIERAS DE LA CAJA DEL SEGURO SOCIAL</a:t>
            </a:r>
            <a:endParaRPr lang="es-ES" sz="36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s-PA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Marco Legal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Constitución de las Reservas Institucionales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Opciones/Limites de Inversión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UTEI – Diseño Institucional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 Comparativo de las Reservas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Desempeño de las Reservas Institucionales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MARCO LEGAL QUE REGULA LA INVERSIÓN DE RESERVAS DE LA CSS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41755"/>
            <a:ext cx="10515600" cy="3935208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Orgánica 51 de 2005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Reglamento de Inversiones de Fondos de Reserva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Ley de Presupuesto General del Estado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Contraloría General de la República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Consejo Económico Nacional, CENA, y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Consejo de Gabinete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9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Marco Legal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16049391"/>
              </p:ext>
            </p:extLst>
          </p:nvPr>
        </p:nvGraphicFramePr>
        <p:xfrm>
          <a:off x="838200" y="2241755"/>
          <a:ext cx="10515600" cy="389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11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Marco Legal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596593043"/>
              </p:ext>
            </p:extLst>
          </p:nvPr>
        </p:nvGraphicFramePr>
        <p:xfrm>
          <a:off x="838200" y="2241755"/>
          <a:ext cx="10515600" cy="3896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739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79871"/>
            <a:ext cx="10515600" cy="879527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P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Constitución de las Reservas Institucionales – Principios (Ley 51 – Artículo 100)</a:t>
            </a:r>
            <a:endParaRPr lang="es-PA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799059731"/>
              </p:ext>
            </p:extLst>
          </p:nvPr>
        </p:nvGraphicFramePr>
        <p:xfrm>
          <a:off x="838200" y="2256503"/>
          <a:ext cx="10515600" cy="388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4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666265017"/>
              </p:ext>
            </p:extLst>
          </p:nvPr>
        </p:nvGraphicFramePr>
        <p:xfrm>
          <a:off x="838200" y="1238866"/>
          <a:ext cx="10515600" cy="4899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7341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1395</Words>
  <Application>Microsoft Office PowerPoint</Application>
  <PresentationFormat>Personalizado</PresentationFormat>
  <Paragraphs>125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Office Theme</vt:lpstr>
      <vt:lpstr>Presentación de PowerPoint</vt:lpstr>
      <vt:lpstr>Presentación de PowerPoint</vt:lpstr>
      <vt:lpstr>Presentación de PowerPoint</vt:lpstr>
      <vt:lpstr>Contenido</vt:lpstr>
      <vt:lpstr>1. MARCO LEGAL QUE REGULA LA INVERSIÓN DE RESERVAS DE LA CSS</vt:lpstr>
      <vt:lpstr>1. Marco Legal</vt:lpstr>
      <vt:lpstr>1. Marco Legal</vt:lpstr>
      <vt:lpstr>2. Constitución de las Reservas Institucionales – Principios (Ley 51 – Artículo 100)</vt:lpstr>
      <vt:lpstr>Presentación de PowerPoint</vt:lpstr>
      <vt:lpstr>Presentación de PowerPoint</vt:lpstr>
      <vt:lpstr>Presentación de PowerPoint</vt:lpstr>
      <vt:lpstr>Presentación de PowerPoint</vt:lpstr>
      <vt:lpstr>Opciones/Limites de Inversión de acuerdo a la Ley Orgánica 51 de la CSS</vt:lpstr>
      <vt:lpstr>3. Opciones/Limites de Inversión de acuerdo a la Ley Orgánica 51 de la CSS</vt:lpstr>
      <vt:lpstr>3. Opciones/Limites de Inversión de acuerdo a la Ley Orgánica 51 de la CSS</vt:lpstr>
      <vt:lpstr>3. Estructura de las Inversiones como % de las Reservas</vt:lpstr>
      <vt:lpstr>4. UTEI – Diseño Institucional (Artículo 105 – Ley 51)</vt:lpstr>
      <vt:lpstr>4. UTEI – DISEÑO INSTITUCIONAL                     Objetivos (Artículo 4 – Reglamento de Inversiones)</vt:lpstr>
      <vt:lpstr>4. UTEI – DISEÑO INSTITUCIONAL</vt:lpstr>
      <vt:lpstr>5. Rendimiento Comparativo de las Reservas Institucionales (Saldo Comparativo de las Reservas)</vt:lpstr>
      <vt:lpstr>5. Rendimiento Comparativo de las Reservas Institucionales </vt:lpstr>
      <vt:lpstr>6. Desempeño de las Reservas Institucionales (Portafolio de Activos de la Reserva CSS)</vt:lpstr>
      <vt:lpstr>6. Desempeño de las Reservas Institucionales. (Rendimiento del Portafolio de Activos de las Reservas CSS)</vt:lpstr>
      <vt:lpstr>6. Desempeño de las Reservas Institucionales Simulación de Optimización del Portafolio de Activos de la Reserva</vt:lpstr>
      <vt:lpstr>6. Desempeño de las Reservas Institucionales Simulación de Optimización del Portafolio de Activos de la Reserva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Bustamante Peña, Francisco</cp:lastModifiedBy>
  <cp:revision>103</cp:revision>
  <dcterms:created xsi:type="dcterms:W3CDTF">2021-04-26T12:39:44Z</dcterms:created>
  <dcterms:modified xsi:type="dcterms:W3CDTF">2021-05-17T20:40:27Z</dcterms:modified>
</cp:coreProperties>
</file>