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47"/>
  </p:notesMasterIdLst>
  <p:sldIdLst>
    <p:sldId id="284" r:id="rId2"/>
    <p:sldId id="283" r:id="rId3"/>
    <p:sldId id="294" r:id="rId4"/>
    <p:sldId id="295" r:id="rId5"/>
    <p:sldId id="296" r:id="rId6"/>
    <p:sldId id="297" r:id="rId7"/>
    <p:sldId id="298" r:id="rId8"/>
    <p:sldId id="299" r:id="rId9"/>
    <p:sldId id="300" r:id="rId10"/>
    <p:sldId id="285" r:id="rId11"/>
    <p:sldId id="286" r:id="rId12"/>
    <p:sldId id="287" r:id="rId13"/>
    <p:sldId id="288" r:id="rId14"/>
    <p:sldId id="289" r:id="rId15"/>
    <p:sldId id="290" r:id="rId16"/>
    <p:sldId id="265" r:id="rId17"/>
    <p:sldId id="291" r:id="rId18"/>
    <p:sldId id="292" r:id="rId19"/>
    <p:sldId id="293" r:id="rId20"/>
    <p:sldId id="266" r:id="rId21"/>
    <p:sldId id="267" r:id="rId22"/>
    <p:sldId id="269" r:id="rId23"/>
    <p:sldId id="270" r:id="rId24"/>
    <p:sldId id="272" r:id="rId25"/>
    <p:sldId id="273" r:id="rId26"/>
    <p:sldId id="274" r:id="rId27"/>
    <p:sldId id="275" r:id="rId28"/>
    <p:sldId id="276" r:id="rId29"/>
    <p:sldId id="277" r:id="rId30"/>
    <p:sldId id="278" r:id="rId31"/>
    <p:sldId id="279" r:id="rId32"/>
    <p:sldId id="280" r:id="rId33"/>
    <p:sldId id="281" r:id="rId34"/>
    <p:sldId id="282" r:id="rId35"/>
    <p:sldId id="264" r:id="rId36"/>
    <p:sldId id="256" r:id="rId37"/>
    <p:sldId id="257" r:id="rId38"/>
    <p:sldId id="302" r:id="rId39"/>
    <p:sldId id="258" r:id="rId40"/>
    <p:sldId id="259" r:id="rId41"/>
    <p:sldId id="260" r:id="rId42"/>
    <p:sldId id="303" r:id="rId43"/>
    <p:sldId id="261" r:id="rId44"/>
    <p:sldId id="262" r:id="rId45"/>
    <p:sldId id="301" r:id="rId4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72813" autoAdjust="0"/>
  </p:normalViewPr>
  <p:slideViewPr>
    <p:cSldViewPr snapToGrid="0">
      <p:cViewPr varScale="1">
        <p:scale>
          <a:sx n="52" d="100"/>
          <a:sy n="52" d="100"/>
        </p:scale>
        <p:origin x="-138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5CB38-2F29-499E-807C-0991633299D5}"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772FA909-7B2D-4CB7-ACB2-5FB1C99051D1}">
      <dgm:prSet/>
      <dgm:spPr/>
      <dgm:t>
        <a:bodyPr/>
        <a:lstStyle/>
        <a:p>
          <a:r>
            <a:rPr lang="es-PA" dirty="0"/>
            <a:t>Declaración de Filadelfia de la OIT.</a:t>
          </a:r>
          <a:endParaRPr lang="en-US" dirty="0"/>
        </a:p>
      </dgm:t>
    </dgm:pt>
    <dgm:pt modelId="{A87C5AFA-86D7-44FD-B937-87BEAFD7B105}" type="parTrans" cxnId="{F81B1531-D7B4-486A-89A3-AF97277AFC4D}">
      <dgm:prSet/>
      <dgm:spPr/>
      <dgm:t>
        <a:bodyPr/>
        <a:lstStyle/>
        <a:p>
          <a:endParaRPr lang="en-US"/>
        </a:p>
      </dgm:t>
    </dgm:pt>
    <dgm:pt modelId="{1D60C653-23C7-4494-A261-F5424130C8DF}" type="sibTrans" cxnId="{F81B1531-D7B4-486A-89A3-AF97277AFC4D}">
      <dgm:prSet/>
      <dgm:spPr/>
      <dgm:t>
        <a:bodyPr/>
        <a:lstStyle/>
        <a:p>
          <a:endParaRPr lang="en-US"/>
        </a:p>
      </dgm:t>
    </dgm:pt>
    <dgm:pt modelId="{261D8873-C378-4E49-9E2B-2C7708011C00}">
      <dgm:prSet/>
      <dgm:spPr/>
      <dgm:t>
        <a:bodyPr/>
        <a:lstStyle/>
        <a:p>
          <a:r>
            <a:rPr lang="es-PA" dirty="0"/>
            <a:t>La Declaración Universal de los Derechos Humanos.</a:t>
          </a:r>
          <a:endParaRPr lang="en-US" dirty="0"/>
        </a:p>
      </dgm:t>
    </dgm:pt>
    <dgm:pt modelId="{34DA0B7A-7CEA-4285-B910-698C614DC732}" type="parTrans" cxnId="{3E697BCB-6316-40CD-BC3E-4A2E3D58BFB1}">
      <dgm:prSet/>
      <dgm:spPr/>
      <dgm:t>
        <a:bodyPr/>
        <a:lstStyle/>
        <a:p>
          <a:endParaRPr lang="en-US"/>
        </a:p>
      </dgm:t>
    </dgm:pt>
    <dgm:pt modelId="{1A3B841D-B008-474A-9142-F649C21A6258}" type="sibTrans" cxnId="{3E697BCB-6316-40CD-BC3E-4A2E3D58BFB1}">
      <dgm:prSet/>
      <dgm:spPr/>
      <dgm:t>
        <a:bodyPr/>
        <a:lstStyle/>
        <a:p>
          <a:endParaRPr lang="en-US"/>
        </a:p>
      </dgm:t>
    </dgm:pt>
    <dgm:pt modelId="{FB60F6BA-8F26-4ADA-B337-C1373BE3D4E4}">
      <dgm:prSet/>
      <dgm:spPr/>
      <dgm:t>
        <a:bodyPr/>
        <a:lstStyle/>
        <a:p>
          <a:r>
            <a:rPr lang="es-PA" dirty="0"/>
            <a:t>Convenio sobre la Seguridad Social  de la OIT.</a:t>
          </a:r>
          <a:endParaRPr lang="en-US" dirty="0"/>
        </a:p>
      </dgm:t>
    </dgm:pt>
    <dgm:pt modelId="{91F6015C-E0D8-4849-BD53-3FEEC5A313F2}" type="parTrans" cxnId="{F73C7C76-F817-4688-921A-54349F3EDB53}">
      <dgm:prSet/>
      <dgm:spPr/>
      <dgm:t>
        <a:bodyPr/>
        <a:lstStyle/>
        <a:p>
          <a:endParaRPr lang="en-US"/>
        </a:p>
      </dgm:t>
    </dgm:pt>
    <dgm:pt modelId="{987406DD-56E7-442E-843A-0A441481401F}" type="sibTrans" cxnId="{F73C7C76-F817-4688-921A-54349F3EDB53}">
      <dgm:prSet/>
      <dgm:spPr/>
      <dgm:t>
        <a:bodyPr/>
        <a:lstStyle/>
        <a:p>
          <a:endParaRPr lang="en-US"/>
        </a:p>
      </dgm:t>
    </dgm:pt>
    <dgm:pt modelId="{8B30C670-E81A-EE4F-912D-CE0098B4682C}" type="pres">
      <dgm:prSet presAssocID="{C925CB38-2F29-499E-807C-0991633299D5}" presName="linear" presStyleCnt="0">
        <dgm:presLayoutVars>
          <dgm:animLvl val="lvl"/>
          <dgm:resizeHandles val="exact"/>
        </dgm:presLayoutVars>
      </dgm:prSet>
      <dgm:spPr/>
      <dgm:t>
        <a:bodyPr/>
        <a:lstStyle/>
        <a:p>
          <a:endParaRPr lang="es-PA"/>
        </a:p>
      </dgm:t>
    </dgm:pt>
    <dgm:pt modelId="{7434ED39-C0DF-8148-91F0-B258465C7BCA}" type="pres">
      <dgm:prSet presAssocID="{772FA909-7B2D-4CB7-ACB2-5FB1C99051D1}" presName="parentText" presStyleLbl="node1" presStyleIdx="0" presStyleCnt="3">
        <dgm:presLayoutVars>
          <dgm:chMax val="0"/>
          <dgm:bulletEnabled val="1"/>
        </dgm:presLayoutVars>
      </dgm:prSet>
      <dgm:spPr/>
      <dgm:t>
        <a:bodyPr/>
        <a:lstStyle/>
        <a:p>
          <a:endParaRPr lang="es-PA"/>
        </a:p>
      </dgm:t>
    </dgm:pt>
    <dgm:pt modelId="{3092CA0C-58DF-1C4E-BF8A-BC76C5858212}" type="pres">
      <dgm:prSet presAssocID="{1D60C653-23C7-4494-A261-F5424130C8DF}" presName="spacer" presStyleCnt="0"/>
      <dgm:spPr/>
    </dgm:pt>
    <dgm:pt modelId="{26E4DC5D-2DAD-3942-9A8F-F97974F92E9F}" type="pres">
      <dgm:prSet presAssocID="{261D8873-C378-4E49-9E2B-2C7708011C00}" presName="parentText" presStyleLbl="node1" presStyleIdx="1" presStyleCnt="3">
        <dgm:presLayoutVars>
          <dgm:chMax val="0"/>
          <dgm:bulletEnabled val="1"/>
        </dgm:presLayoutVars>
      </dgm:prSet>
      <dgm:spPr/>
      <dgm:t>
        <a:bodyPr/>
        <a:lstStyle/>
        <a:p>
          <a:endParaRPr lang="es-PA"/>
        </a:p>
      </dgm:t>
    </dgm:pt>
    <dgm:pt modelId="{A1DC6DBA-56CB-624E-9ADB-2D6C427BF681}" type="pres">
      <dgm:prSet presAssocID="{1A3B841D-B008-474A-9142-F649C21A6258}" presName="spacer" presStyleCnt="0"/>
      <dgm:spPr/>
    </dgm:pt>
    <dgm:pt modelId="{9A20D364-CA9C-8244-B5C9-99575D08021E}" type="pres">
      <dgm:prSet presAssocID="{FB60F6BA-8F26-4ADA-B337-C1373BE3D4E4}" presName="parentText" presStyleLbl="node1" presStyleIdx="2" presStyleCnt="3">
        <dgm:presLayoutVars>
          <dgm:chMax val="0"/>
          <dgm:bulletEnabled val="1"/>
        </dgm:presLayoutVars>
      </dgm:prSet>
      <dgm:spPr/>
      <dgm:t>
        <a:bodyPr/>
        <a:lstStyle/>
        <a:p>
          <a:endParaRPr lang="es-PA"/>
        </a:p>
      </dgm:t>
    </dgm:pt>
  </dgm:ptLst>
  <dgm:cxnLst>
    <dgm:cxn modelId="{CC122505-EDC4-424B-A7CD-4CF7A4EB7DF4}" type="presOf" srcId="{261D8873-C378-4E49-9E2B-2C7708011C00}" destId="{26E4DC5D-2DAD-3942-9A8F-F97974F92E9F}" srcOrd="0" destOrd="0" presId="urn:microsoft.com/office/officeart/2005/8/layout/vList2"/>
    <dgm:cxn modelId="{3E697BCB-6316-40CD-BC3E-4A2E3D58BFB1}" srcId="{C925CB38-2F29-499E-807C-0991633299D5}" destId="{261D8873-C378-4E49-9E2B-2C7708011C00}" srcOrd="1" destOrd="0" parTransId="{34DA0B7A-7CEA-4285-B910-698C614DC732}" sibTransId="{1A3B841D-B008-474A-9142-F649C21A6258}"/>
    <dgm:cxn modelId="{8F1872FC-4DC8-124C-BD39-C5EFD4DE75F0}" type="presOf" srcId="{C925CB38-2F29-499E-807C-0991633299D5}" destId="{8B30C670-E81A-EE4F-912D-CE0098B4682C}" srcOrd="0" destOrd="0" presId="urn:microsoft.com/office/officeart/2005/8/layout/vList2"/>
    <dgm:cxn modelId="{F81B1531-D7B4-486A-89A3-AF97277AFC4D}" srcId="{C925CB38-2F29-499E-807C-0991633299D5}" destId="{772FA909-7B2D-4CB7-ACB2-5FB1C99051D1}" srcOrd="0" destOrd="0" parTransId="{A87C5AFA-86D7-44FD-B937-87BEAFD7B105}" sibTransId="{1D60C653-23C7-4494-A261-F5424130C8DF}"/>
    <dgm:cxn modelId="{F73C7C76-F817-4688-921A-54349F3EDB53}" srcId="{C925CB38-2F29-499E-807C-0991633299D5}" destId="{FB60F6BA-8F26-4ADA-B337-C1373BE3D4E4}" srcOrd="2" destOrd="0" parTransId="{91F6015C-E0D8-4849-BD53-3FEEC5A313F2}" sibTransId="{987406DD-56E7-442E-843A-0A441481401F}"/>
    <dgm:cxn modelId="{4DF726BA-03C2-F84B-8487-0B19A9334C49}" type="presOf" srcId="{FB60F6BA-8F26-4ADA-B337-C1373BE3D4E4}" destId="{9A20D364-CA9C-8244-B5C9-99575D08021E}" srcOrd="0" destOrd="0" presId="urn:microsoft.com/office/officeart/2005/8/layout/vList2"/>
    <dgm:cxn modelId="{D9F4A6DB-E2C9-B141-8DA6-97E5BF5644E8}" type="presOf" srcId="{772FA909-7B2D-4CB7-ACB2-5FB1C99051D1}" destId="{7434ED39-C0DF-8148-91F0-B258465C7BCA}" srcOrd="0" destOrd="0" presId="urn:microsoft.com/office/officeart/2005/8/layout/vList2"/>
    <dgm:cxn modelId="{C686D9AE-CB10-B54D-9436-D8BF1AEACF42}" type="presParOf" srcId="{8B30C670-E81A-EE4F-912D-CE0098B4682C}" destId="{7434ED39-C0DF-8148-91F0-B258465C7BCA}" srcOrd="0" destOrd="0" presId="urn:microsoft.com/office/officeart/2005/8/layout/vList2"/>
    <dgm:cxn modelId="{5021A297-D22E-6144-ACBD-43D28785793A}" type="presParOf" srcId="{8B30C670-E81A-EE4F-912D-CE0098B4682C}" destId="{3092CA0C-58DF-1C4E-BF8A-BC76C5858212}" srcOrd="1" destOrd="0" presId="urn:microsoft.com/office/officeart/2005/8/layout/vList2"/>
    <dgm:cxn modelId="{5D697AF9-5F1A-FE40-87F4-C654B4E68D40}" type="presParOf" srcId="{8B30C670-E81A-EE4F-912D-CE0098B4682C}" destId="{26E4DC5D-2DAD-3942-9A8F-F97974F92E9F}" srcOrd="2" destOrd="0" presId="urn:microsoft.com/office/officeart/2005/8/layout/vList2"/>
    <dgm:cxn modelId="{C0B8B35D-4800-5740-B5D3-AB5E88FB7781}" type="presParOf" srcId="{8B30C670-E81A-EE4F-912D-CE0098B4682C}" destId="{A1DC6DBA-56CB-624E-9ADB-2D6C427BF681}" srcOrd="3" destOrd="0" presId="urn:microsoft.com/office/officeart/2005/8/layout/vList2"/>
    <dgm:cxn modelId="{1CC7195F-4E63-3D4D-A376-B58A5B879649}" type="presParOf" srcId="{8B30C670-E81A-EE4F-912D-CE0098B4682C}" destId="{9A20D364-CA9C-8244-B5C9-99575D08021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C8E31-69F8-4454-9114-6EDD9D48D8DD}" type="doc">
      <dgm:prSet loTypeId="urn:microsoft.com/office/officeart/2005/8/layout/cycle3" loCatId="cycle" qsTypeId="urn:microsoft.com/office/officeart/2005/8/quickstyle/simple4" qsCatId="simple" csTypeId="urn:microsoft.com/office/officeart/2005/8/colors/accent1_2" csCatId="accent1"/>
      <dgm:spPr/>
      <dgm:t>
        <a:bodyPr/>
        <a:lstStyle/>
        <a:p>
          <a:endParaRPr lang="en-US"/>
        </a:p>
      </dgm:t>
    </dgm:pt>
    <dgm:pt modelId="{F29B01B2-337F-4FB6-929F-DE43B9FEBC31}">
      <dgm:prSet/>
      <dgm:spPr/>
      <dgm:t>
        <a:bodyPr/>
        <a:lstStyle/>
        <a:p>
          <a:r>
            <a:rPr lang="es-PA"/>
            <a:t>Solidaridad</a:t>
          </a:r>
          <a:endParaRPr lang="en-US"/>
        </a:p>
      </dgm:t>
    </dgm:pt>
    <dgm:pt modelId="{FF7AB3E6-1B4B-4E0A-A764-F209518966EE}" type="parTrans" cxnId="{4382926D-B7E6-4389-BC6B-A906E0920743}">
      <dgm:prSet/>
      <dgm:spPr/>
      <dgm:t>
        <a:bodyPr/>
        <a:lstStyle/>
        <a:p>
          <a:endParaRPr lang="en-US"/>
        </a:p>
      </dgm:t>
    </dgm:pt>
    <dgm:pt modelId="{50E0619A-E43F-4ED2-A975-127698558F04}" type="sibTrans" cxnId="{4382926D-B7E6-4389-BC6B-A906E0920743}">
      <dgm:prSet/>
      <dgm:spPr/>
      <dgm:t>
        <a:bodyPr/>
        <a:lstStyle/>
        <a:p>
          <a:endParaRPr lang="en-US"/>
        </a:p>
      </dgm:t>
    </dgm:pt>
    <dgm:pt modelId="{6613000C-113D-409A-AB57-EE546471875E}">
      <dgm:prSet/>
      <dgm:spPr/>
      <dgm:t>
        <a:bodyPr/>
        <a:lstStyle/>
        <a:p>
          <a:r>
            <a:rPr lang="es-PA"/>
            <a:t>Universalidad</a:t>
          </a:r>
          <a:endParaRPr lang="en-US"/>
        </a:p>
      </dgm:t>
    </dgm:pt>
    <dgm:pt modelId="{BB67F261-3239-4FBC-9426-CF98D5787237}" type="parTrans" cxnId="{E057C462-CA8A-4F12-A225-87CE2541C8E7}">
      <dgm:prSet/>
      <dgm:spPr/>
      <dgm:t>
        <a:bodyPr/>
        <a:lstStyle/>
        <a:p>
          <a:endParaRPr lang="en-US"/>
        </a:p>
      </dgm:t>
    </dgm:pt>
    <dgm:pt modelId="{209351D6-2567-466F-B88E-F7EBFA5C11B3}" type="sibTrans" cxnId="{E057C462-CA8A-4F12-A225-87CE2541C8E7}">
      <dgm:prSet/>
      <dgm:spPr/>
      <dgm:t>
        <a:bodyPr/>
        <a:lstStyle/>
        <a:p>
          <a:endParaRPr lang="en-US"/>
        </a:p>
      </dgm:t>
    </dgm:pt>
    <dgm:pt modelId="{EC6D82C8-92A6-4ACC-A0C2-AF4F5A1B1B28}">
      <dgm:prSet/>
      <dgm:spPr/>
      <dgm:t>
        <a:bodyPr/>
        <a:lstStyle/>
        <a:p>
          <a:r>
            <a:rPr lang="es-PA"/>
            <a:t>Integralidad </a:t>
          </a:r>
          <a:endParaRPr lang="en-US"/>
        </a:p>
      </dgm:t>
    </dgm:pt>
    <dgm:pt modelId="{66364A28-1748-4770-8B6F-ACAD30126AE7}" type="parTrans" cxnId="{66AFB988-5348-4168-B4E3-8939079EC62C}">
      <dgm:prSet/>
      <dgm:spPr/>
      <dgm:t>
        <a:bodyPr/>
        <a:lstStyle/>
        <a:p>
          <a:endParaRPr lang="en-US"/>
        </a:p>
      </dgm:t>
    </dgm:pt>
    <dgm:pt modelId="{8A28BB7B-A495-4E85-9FDD-17E2BA795540}" type="sibTrans" cxnId="{66AFB988-5348-4168-B4E3-8939079EC62C}">
      <dgm:prSet/>
      <dgm:spPr/>
      <dgm:t>
        <a:bodyPr/>
        <a:lstStyle/>
        <a:p>
          <a:endParaRPr lang="en-US"/>
        </a:p>
      </dgm:t>
    </dgm:pt>
    <dgm:pt modelId="{54D9D730-44D2-4EA4-AE0B-B46F314ADD76}">
      <dgm:prSet/>
      <dgm:spPr/>
      <dgm:t>
        <a:bodyPr/>
        <a:lstStyle/>
        <a:p>
          <a:r>
            <a:rPr lang="es-PA"/>
            <a:t>Público</a:t>
          </a:r>
          <a:endParaRPr lang="en-US"/>
        </a:p>
      </dgm:t>
    </dgm:pt>
    <dgm:pt modelId="{4F2FA957-52B2-415D-9154-0046C93C4D96}" type="parTrans" cxnId="{9C33C0FB-3D78-428E-AA1A-C630C1878719}">
      <dgm:prSet/>
      <dgm:spPr/>
      <dgm:t>
        <a:bodyPr/>
        <a:lstStyle/>
        <a:p>
          <a:endParaRPr lang="en-US"/>
        </a:p>
      </dgm:t>
    </dgm:pt>
    <dgm:pt modelId="{0F208A4C-1F32-43A9-B458-2D83776BFD1C}" type="sibTrans" cxnId="{9C33C0FB-3D78-428E-AA1A-C630C1878719}">
      <dgm:prSet/>
      <dgm:spPr/>
      <dgm:t>
        <a:bodyPr/>
        <a:lstStyle/>
        <a:p>
          <a:endParaRPr lang="en-US"/>
        </a:p>
      </dgm:t>
    </dgm:pt>
    <dgm:pt modelId="{B090F4AE-12C3-47C1-B298-8FD9EA3A7AEF}">
      <dgm:prSet/>
      <dgm:spPr/>
      <dgm:t>
        <a:bodyPr/>
        <a:lstStyle/>
        <a:p>
          <a:r>
            <a:rPr lang="es-PA"/>
            <a:t>Responsabilidad</a:t>
          </a:r>
          <a:endParaRPr lang="en-US"/>
        </a:p>
      </dgm:t>
    </dgm:pt>
    <dgm:pt modelId="{D0E240F6-6A12-4FB5-B2E4-EF42498B989B}" type="parTrans" cxnId="{829EB3B4-B8BE-4986-97F0-5DE6E2A15D97}">
      <dgm:prSet/>
      <dgm:spPr/>
      <dgm:t>
        <a:bodyPr/>
        <a:lstStyle/>
        <a:p>
          <a:endParaRPr lang="en-US"/>
        </a:p>
      </dgm:t>
    </dgm:pt>
    <dgm:pt modelId="{1FF41328-A9BB-473F-A579-AAB149FC0D1F}" type="sibTrans" cxnId="{829EB3B4-B8BE-4986-97F0-5DE6E2A15D97}">
      <dgm:prSet/>
      <dgm:spPr/>
      <dgm:t>
        <a:bodyPr/>
        <a:lstStyle/>
        <a:p>
          <a:endParaRPr lang="en-US"/>
        </a:p>
      </dgm:t>
    </dgm:pt>
    <dgm:pt modelId="{449EEA29-7C85-40B5-B3BC-792643391991}">
      <dgm:prSet/>
      <dgm:spPr/>
      <dgm:t>
        <a:bodyPr/>
        <a:lstStyle/>
        <a:p>
          <a:r>
            <a:rPr lang="es-PA"/>
            <a:t>Transparencia</a:t>
          </a:r>
          <a:endParaRPr lang="en-US"/>
        </a:p>
      </dgm:t>
    </dgm:pt>
    <dgm:pt modelId="{ED89438D-D475-43FE-B6A5-29D7860EE812}" type="parTrans" cxnId="{1286B32C-F3DD-4BE4-9122-E14B6B4FC724}">
      <dgm:prSet/>
      <dgm:spPr/>
      <dgm:t>
        <a:bodyPr/>
        <a:lstStyle/>
        <a:p>
          <a:endParaRPr lang="en-US"/>
        </a:p>
      </dgm:t>
    </dgm:pt>
    <dgm:pt modelId="{55AD9E5A-18DF-467F-B903-AF7183053160}" type="sibTrans" cxnId="{1286B32C-F3DD-4BE4-9122-E14B6B4FC724}">
      <dgm:prSet/>
      <dgm:spPr/>
      <dgm:t>
        <a:bodyPr/>
        <a:lstStyle/>
        <a:p>
          <a:endParaRPr lang="en-US"/>
        </a:p>
      </dgm:t>
    </dgm:pt>
    <dgm:pt modelId="{28645D7C-B623-42B4-ADD1-81644B886FA1}">
      <dgm:prSet/>
      <dgm:spPr/>
      <dgm:t>
        <a:bodyPr/>
        <a:lstStyle/>
        <a:p>
          <a:r>
            <a:rPr lang="es-PA"/>
            <a:t>Comunicación </a:t>
          </a:r>
          <a:endParaRPr lang="en-US"/>
        </a:p>
      </dgm:t>
    </dgm:pt>
    <dgm:pt modelId="{369281CA-BEE3-4142-A4EE-A36AD1E53D71}" type="parTrans" cxnId="{CA1DFB14-97F9-4AED-81CB-22933DA00268}">
      <dgm:prSet/>
      <dgm:spPr/>
      <dgm:t>
        <a:bodyPr/>
        <a:lstStyle/>
        <a:p>
          <a:endParaRPr lang="en-US"/>
        </a:p>
      </dgm:t>
    </dgm:pt>
    <dgm:pt modelId="{93FEC4AA-7866-497F-9F36-E298E8FFC68D}" type="sibTrans" cxnId="{CA1DFB14-97F9-4AED-81CB-22933DA00268}">
      <dgm:prSet/>
      <dgm:spPr/>
      <dgm:t>
        <a:bodyPr/>
        <a:lstStyle/>
        <a:p>
          <a:endParaRPr lang="en-US"/>
        </a:p>
      </dgm:t>
    </dgm:pt>
    <dgm:pt modelId="{FBEF5BDC-093F-4D2D-ADEF-1FE33E546F98}">
      <dgm:prSet/>
      <dgm:spPr/>
      <dgm:t>
        <a:bodyPr/>
        <a:lstStyle/>
        <a:p>
          <a:r>
            <a:rPr lang="es-PA"/>
            <a:t>Calidad </a:t>
          </a:r>
          <a:endParaRPr lang="en-US"/>
        </a:p>
      </dgm:t>
    </dgm:pt>
    <dgm:pt modelId="{68647E34-8FF7-44BC-97FD-907C3C66F0C1}" type="parTrans" cxnId="{D91399E7-7E6F-4E2A-AF41-C447DD193994}">
      <dgm:prSet/>
      <dgm:spPr/>
      <dgm:t>
        <a:bodyPr/>
        <a:lstStyle/>
        <a:p>
          <a:endParaRPr lang="en-US"/>
        </a:p>
      </dgm:t>
    </dgm:pt>
    <dgm:pt modelId="{5CF94D96-249C-45EC-AB87-2C531E9D2F3E}" type="sibTrans" cxnId="{D91399E7-7E6F-4E2A-AF41-C447DD193994}">
      <dgm:prSet/>
      <dgm:spPr/>
      <dgm:t>
        <a:bodyPr/>
        <a:lstStyle/>
        <a:p>
          <a:endParaRPr lang="en-US"/>
        </a:p>
      </dgm:t>
    </dgm:pt>
    <dgm:pt modelId="{F433A663-9CF6-4197-847D-8160DE94BB33}">
      <dgm:prSet/>
      <dgm:spPr/>
      <dgm:t>
        <a:bodyPr/>
        <a:lstStyle/>
        <a:p>
          <a:r>
            <a:rPr lang="es-PA"/>
            <a:t>Compromiso</a:t>
          </a:r>
          <a:endParaRPr lang="en-US"/>
        </a:p>
      </dgm:t>
    </dgm:pt>
    <dgm:pt modelId="{BBD052EE-9B18-49E2-8007-B5432B744F4E}" type="parTrans" cxnId="{5A0CC3D5-34C2-44A0-B627-30E22A39E204}">
      <dgm:prSet/>
      <dgm:spPr/>
      <dgm:t>
        <a:bodyPr/>
        <a:lstStyle/>
        <a:p>
          <a:endParaRPr lang="en-US"/>
        </a:p>
      </dgm:t>
    </dgm:pt>
    <dgm:pt modelId="{A4F7F30E-1459-40ED-9998-891AF2EDBC31}" type="sibTrans" cxnId="{5A0CC3D5-34C2-44A0-B627-30E22A39E204}">
      <dgm:prSet/>
      <dgm:spPr/>
      <dgm:t>
        <a:bodyPr/>
        <a:lstStyle/>
        <a:p>
          <a:endParaRPr lang="en-US"/>
        </a:p>
      </dgm:t>
    </dgm:pt>
    <dgm:pt modelId="{E6F3A433-55DA-44D7-8301-C781896DCC54}">
      <dgm:prSet/>
      <dgm:spPr/>
      <dgm:t>
        <a:bodyPr/>
        <a:lstStyle/>
        <a:p>
          <a:r>
            <a:rPr lang="es-PA"/>
            <a:t>Rendición de cuentas</a:t>
          </a:r>
          <a:endParaRPr lang="en-US"/>
        </a:p>
      </dgm:t>
    </dgm:pt>
    <dgm:pt modelId="{573823D4-4795-443A-9C27-DAA75DFC9F65}" type="parTrans" cxnId="{2381F6D6-97D4-4983-BF2E-909812C01DF2}">
      <dgm:prSet/>
      <dgm:spPr/>
      <dgm:t>
        <a:bodyPr/>
        <a:lstStyle/>
        <a:p>
          <a:endParaRPr lang="en-US"/>
        </a:p>
      </dgm:t>
    </dgm:pt>
    <dgm:pt modelId="{24E925ED-064E-4FBD-98B6-1B6534E3A2D7}" type="sibTrans" cxnId="{2381F6D6-97D4-4983-BF2E-909812C01DF2}">
      <dgm:prSet/>
      <dgm:spPr/>
      <dgm:t>
        <a:bodyPr/>
        <a:lstStyle/>
        <a:p>
          <a:endParaRPr lang="en-US"/>
        </a:p>
      </dgm:t>
    </dgm:pt>
    <dgm:pt modelId="{2E54A075-B3B4-B746-90F6-C42BAE7519E0}" type="pres">
      <dgm:prSet presAssocID="{205C8E31-69F8-4454-9114-6EDD9D48D8DD}" presName="Name0" presStyleCnt="0">
        <dgm:presLayoutVars>
          <dgm:dir/>
          <dgm:resizeHandles val="exact"/>
        </dgm:presLayoutVars>
      </dgm:prSet>
      <dgm:spPr/>
      <dgm:t>
        <a:bodyPr/>
        <a:lstStyle/>
        <a:p>
          <a:endParaRPr lang="es-PA"/>
        </a:p>
      </dgm:t>
    </dgm:pt>
    <dgm:pt modelId="{B4A53858-5EC9-C44F-9478-576C62034124}" type="pres">
      <dgm:prSet presAssocID="{205C8E31-69F8-4454-9114-6EDD9D48D8DD}" presName="cycle" presStyleCnt="0"/>
      <dgm:spPr/>
    </dgm:pt>
    <dgm:pt modelId="{0236A661-D91F-D948-B497-CE5D8F77EC67}" type="pres">
      <dgm:prSet presAssocID="{F29B01B2-337F-4FB6-929F-DE43B9FEBC31}" presName="nodeFirstNode" presStyleLbl="node1" presStyleIdx="0" presStyleCnt="10">
        <dgm:presLayoutVars>
          <dgm:bulletEnabled val="1"/>
        </dgm:presLayoutVars>
      </dgm:prSet>
      <dgm:spPr/>
      <dgm:t>
        <a:bodyPr/>
        <a:lstStyle/>
        <a:p>
          <a:endParaRPr lang="es-PA"/>
        </a:p>
      </dgm:t>
    </dgm:pt>
    <dgm:pt modelId="{F2786394-F177-EA45-8668-980045FD9D16}" type="pres">
      <dgm:prSet presAssocID="{50E0619A-E43F-4ED2-A975-127698558F04}" presName="sibTransFirstNode" presStyleLbl="bgShp" presStyleIdx="0" presStyleCnt="1"/>
      <dgm:spPr/>
      <dgm:t>
        <a:bodyPr/>
        <a:lstStyle/>
        <a:p>
          <a:endParaRPr lang="es-PA"/>
        </a:p>
      </dgm:t>
    </dgm:pt>
    <dgm:pt modelId="{B9DD7525-124F-344A-A1A9-C7FD0F87BC8A}" type="pres">
      <dgm:prSet presAssocID="{6613000C-113D-409A-AB57-EE546471875E}" presName="nodeFollowingNodes" presStyleLbl="node1" presStyleIdx="1" presStyleCnt="10">
        <dgm:presLayoutVars>
          <dgm:bulletEnabled val="1"/>
        </dgm:presLayoutVars>
      </dgm:prSet>
      <dgm:spPr/>
      <dgm:t>
        <a:bodyPr/>
        <a:lstStyle/>
        <a:p>
          <a:endParaRPr lang="es-PA"/>
        </a:p>
      </dgm:t>
    </dgm:pt>
    <dgm:pt modelId="{92A6D5E3-70F5-4D4C-84C9-87F434D64F8A}" type="pres">
      <dgm:prSet presAssocID="{EC6D82C8-92A6-4ACC-A0C2-AF4F5A1B1B28}" presName="nodeFollowingNodes" presStyleLbl="node1" presStyleIdx="2" presStyleCnt="10">
        <dgm:presLayoutVars>
          <dgm:bulletEnabled val="1"/>
        </dgm:presLayoutVars>
      </dgm:prSet>
      <dgm:spPr/>
      <dgm:t>
        <a:bodyPr/>
        <a:lstStyle/>
        <a:p>
          <a:endParaRPr lang="es-PA"/>
        </a:p>
      </dgm:t>
    </dgm:pt>
    <dgm:pt modelId="{1698EB10-A57C-034F-93AE-F22CDDD6CB40}" type="pres">
      <dgm:prSet presAssocID="{54D9D730-44D2-4EA4-AE0B-B46F314ADD76}" presName="nodeFollowingNodes" presStyleLbl="node1" presStyleIdx="3" presStyleCnt="10">
        <dgm:presLayoutVars>
          <dgm:bulletEnabled val="1"/>
        </dgm:presLayoutVars>
      </dgm:prSet>
      <dgm:spPr/>
      <dgm:t>
        <a:bodyPr/>
        <a:lstStyle/>
        <a:p>
          <a:endParaRPr lang="es-PA"/>
        </a:p>
      </dgm:t>
    </dgm:pt>
    <dgm:pt modelId="{E0CC67B5-EEB1-0C41-B329-430E5104155F}" type="pres">
      <dgm:prSet presAssocID="{B090F4AE-12C3-47C1-B298-8FD9EA3A7AEF}" presName="nodeFollowingNodes" presStyleLbl="node1" presStyleIdx="4" presStyleCnt="10">
        <dgm:presLayoutVars>
          <dgm:bulletEnabled val="1"/>
        </dgm:presLayoutVars>
      </dgm:prSet>
      <dgm:spPr/>
      <dgm:t>
        <a:bodyPr/>
        <a:lstStyle/>
        <a:p>
          <a:endParaRPr lang="es-PA"/>
        </a:p>
      </dgm:t>
    </dgm:pt>
    <dgm:pt modelId="{8C78681A-1476-CC42-B84A-7262BA1D87FF}" type="pres">
      <dgm:prSet presAssocID="{449EEA29-7C85-40B5-B3BC-792643391991}" presName="nodeFollowingNodes" presStyleLbl="node1" presStyleIdx="5" presStyleCnt="10">
        <dgm:presLayoutVars>
          <dgm:bulletEnabled val="1"/>
        </dgm:presLayoutVars>
      </dgm:prSet>
      <dgm:spPr/>
      <dgm:t>
        <a:bodyPr/>
        <a:lstStyle/>
        <a:p>
          <a:endParaRPr lang="es-PA"/>
        </a:p>
      </dgm:t>
    </dgm:pt>
    <dgm:pt modelId="{18E8B8C5-F62E-6049-8265-3F8F0EC072A2}" type="pres">
      <dgm:prSet presAssocID="{28645D7C-B623-42B4-ADD1-81644B886FA1}" presName="nodeFollowingNodes" presStyleLbl="node1" presStyleIdx="6" presStyleCnt="10">
        <dgm:presLayoutVars>
          <dgm:bulletEnabled val="1"/>
        </dgm:presLayoutVars>
      </dgm:prSet>
      <dgm:spPr/>
      <dgm:t>
        <a:bodyPr/>
        <a:lstStyle/>
        <a:p>
          <a:endParaRPr lang="es-PA"/>
        </a:p>
      </dgm:t>
    </dgm:pt>
    <dgm:pt modelId="{7E809490-1951-E140-8A04-78EA29E85522}" type="pres">
      <dgm:prSet presAssocID="{FBEF5BDC-093F-4D2D-ADEF-1FE33E546F98}" presName="nodeFollowingNodes" presStyleLbl="node1" presStyleIdx="7" presStyleCnt="10">
        <dgm:presLayoutVars>
          <dgm:bulletEnabled val="1"/>
        </dgm:presLayoutVars>
      </dgm:prSet>
      <dgm:spPr/>
      <dgm:t>
        <a:bodyPr/>
        <a:lstStyle/>
        <a:p>
          <a:endParaRPr lang="es-PA"/>
        </a:p>
      </dgm:t>
    </dgm:pt>
    <dgm:pt modelId="{8FF50EFF-F181-6941-ACF8-0CD0CF5073C1}" type="pres">
      <dgm:prSet presAssocID="{F433A663-9CF6-4197-847D-8160DE94BB33}" presName="nodeFollowingNodes" presStyleLbl="node1" presStyleIdx="8" presStyleCnt="10">
        <dgm:presLayoutVars>
          <dgm:bulletEnabled val="1"/>
        </dgm:presLayoutVars>
      </dgm:prSet>
      <dgm:spPr/>
      <dgm:t>
        <a:bodyPr/>
        <a:lstStyle/>
        <a:p>
          <a:endParaRPr lang="es-PA"/>
        </a:p>
      </dgm:t>
    </dgm:pt>
    <dgm:pt modelId="{F2C39BF3-B2E0-8143-8B49-DD24175C22F1}" type="pres">
      <dgm:prSet presAssocID="{E6F3A433-55DA-44D7-8301-C781896DCC54}" presName="nodeFollowingNodes" presStyleLbl="node1" presStyleIdx="9" presStyleCnt="10">
        <dgm:presLayoutVars>
          <dgm:bulletEnabled val="1"/>
        </dgm:presLayoutVars>
      </dgm:prSet>
      <dgm:spPr/>
      <dgm:t>
        <a:bodyPr/>
        <a:lstStyle/>
        <a:p>
          <a:endParaRPr lang="es-PA"/>
        </a:p>
      </dgm:t>
    </dgm:pt>
  </dgm:ptLst>
  <dgm:cxnLst>
    <dgm:cxn modelId="{75F690F0-FA1C-8E40-9FF4-00A8F3660AF6}" type="presOf" srcId="{F433A663-9CF6-4197-847D-8160DE94BB33}" destId="{8FF50EFF-F181-6941-ACF8-0CD0CF5073C1}" srcOrd="0" destOrd="0" presId="urn:microsoft.com/office/officeart/2005/8/layout/cycle3"/>
    <dgm:cxn modelId="{2381F6D6-97D4-4983-BF2E-909812C01DF2}" srcId="{205C8E31-69F8-4454-9114-6EDD9D48D8DD}" destId="{E6F3A433-55DA-44D7-8301-C781896DCC54}" srcOrd="9" destOrd="0" parTransId="{573823D4-4795-443A-9C27-DAA75DFC9F65}" sibTransId="{24E925ED-064E-4FBD-98B6-1B6534E3A2D7}"/>
    <dgm:cxn modelId="{721F9694-5F30-BF4D-9E59-2872BAE40D8A}" type="presOf" srcId="{6613000C-113D-409A-AB57-EE546471875E}" destId="{B9DD7525-124F-344A-A1A9-C7FD0F87BC8A}" srcOrd="0" destOrd="0" presId="urn:microsoft.com/office/officeart/2005/8/layout/cycle3"/>
    <dgm:cxn modelId="{B1170863-DF1C-4A49-8B18-B52910A6A4DF}" type="presOf" srcId="{FBEF5BDC-093F-4D2D-ADEF-1FE33E546F98}" destId="{7E809490-1951-E140-8A04-78EA29E85522}" srcOrd="0" destOrd="0" presId="urn:microsoft.com/office/officeart/2005/8/layout/cycle3"/>
    <dgm:cxn modelId="{56630BEB-3980-5647-AF78-4BF3E5070918}" type="presOf" srcId="{E6F3A433-55DA-44D7-8301-C781896DCC54}" destId="{F2C39BF3-B2E0-8143-8B49-DD24175C22F1}" srcOrd="0" destOrd="0" presId="urn:microsoft.com/office/officeart/2005/8/layout/cycle3"/>
    <dgm:cxn modelId="{A6BF4643-6521-164D-91F9-AB6B7BB43059}" type="presOf" srcId="{54D9D730-44D2-4EA4-AE0B-B46F314ADD76}" destId="{1698EB10-A57C-034F-93AE-F22CDDD6CB40}" srcOrd="0" destOrd="0" presId="urn:microsoft.com/office/officeart/2005/8/layout/cycle3"/>
    <dgm:cxn modelId="{5A0CC3D5-34C2-44A0-B627-30E22A39E204}" srcId="{205C8E31-69F8-4454-9114-6EDD9D48D8DD}" destId="{F433A663-9CF6-4197-847D-8160DE94BB33}" srcOrd="8" destOrd="0" parTransId="{BBD052EE-9B18-49E2-8007-B5432B744F4E}" sibTransId="{A4F7F30E-1459-40ED-9998-891AF2EDBC31}"/>
    <dgm:cxn modelId="{1726E677-D11F-7F4E-9F44-8C6F87F2CA64}" type="presOf" srcId="{B090F4AE-12C3-47C1-B298-8FD9EA3A7AEF}" destId="{E0CC67B5-EEB1-0C41-B329-430E5104155F}" srcOrd="0" destOrd="0" presId="urn:microsoft.com/office/officeart/2005/8/layout/cycle3"/>
    <dgm:cxn modelId="{829EB3B4-B8BE-4986-97F0-5DE6E2A15D97}" srcId="{205C8E31-69F8-4454-9114-6EDD9D48D8DD}" destId="{B090F4AE-12C3-47C1-B298-8FD9EA3A7AEF}" srcOrd="4" destOrd="0" parTransId="{D0E240F6-6A12-4FB5-B2E4-EF42498B989B}" sibTransId="{1FF41328-A9BB-473F-A579-AAB149FC0D1F}"/>
    <dgm:cxn modelId="{4382926D-B7E6-4389-BC6B-A906E0920743}" srcId="{205C8E31-69F8-4454-9114-6EDD9D48D8DD}" destId="{F29B01B2-337F-4FB6-929F-DE43B9FEBC31}" srcOrd="0" destOrd="0" parTransId="{FF7AB3E6-1B4B-4E0A-A764-F209518966EE}" sibTransId="{50E0619A-E43F-4ED2-A975-127698558F04}"/>
    <dgm:cxn modelId="{25B81BEA-F3DF-3C4F-8CB5-6DE19433D91A}" type="presOf" srcId="{449EEA29-7C85-40B5-B3BC-792643391991}" destId="{8C78681A-1476-CC42-B84A-7262BA1D87FF}" srcOrd="0" destOrd="0" presId="urn:microsoft.com/office/officeart/2005/8/layout/cycle3"/>
    <dgm:cxn modelId="{6A979DBF-6369-3642-B2B0-EC04834D3ED8}" type="presOf" srcId="{EC6D82C8-92A6-4ACC-A0C2-AF4F5A1B1B28}" destId="{92A6D5E3-70F5-4D4C-84C9-87F434D64F8A}" srcOrd="0" destOrd="0" presId="urn:microsoft.com/office/officeart/2005/8/layout/cycle3"/>
    <dgm:cxn modelId="{E057C462-CA8A-4F12-A225-87CE2541C8E7}" srcId="{205C8E31-69F8-4454-9114-6EDD9D48D8DD}" destId="{6613000C-113D-409A-AB57-EE546471875E}" srcOrd="1" destOrd="0" parTransId="{BB67F261-3239-4FBC-9426-CF98D5787237}" sibTransId="{209351D6-2567-466F-B88E-F7EBFA5C11B3}"/>
    <dgm:cxn modelId="{9C33C0FB-3D78-428E-AA1A-C630C1878719}" srcId="{205C8E31-69F8-4454-9114-6EDD9D48D8DD}" destId="{54D9D730-44D2-4EA4-AE0B-B46F314ADD76}" srcOrd="3" destOrd="0" parTransId="{4F2FA957-52B2-415D-9154-0046C93C4D96}" sibTransId="{0F208A4C-1F32-43A9-B458-2D83776BFD1C}"/>
    <dgm:cxn modelId="{DBA64B68-67E0-E74B-B36A-642B1A88A749}" type="presOf" srcId="{28645D7C-B623-42B4-ADD1-81644B886FA1}" destId="{18E8B8C5-F62E-6049-8265-3F8F0EC072A2}" srcOrd="0" destOrd="0" presId="urn:microsoft.com/office/officeart/2005/8/layout/cycle3"/>
    <dgm:cxn modelId="{221B6A91-51F6-904C-92D7-AA1D4B3B1C3E}" type="presOf" srcId="{205C8E31-69F8-4454-9114-6EDD9D48D8DD}" destId="{2E54A075-B3B4-B746-90F6-C42BAE7519E0}" srcOrd="0" destOrd="0" presId="urn:microsoft.com/office/officeart/2005/8/layout/cycle3"/>
    <dgm:cxn modelId="{D91399E7-7E6F-4E2A-AF41-C447DD193994}" srcId="{205C8E31-69F8-4454-9114-6EDD9D48D8DD}" destId="{FBEF5BDC-093F-4D2D-ADEF-1FE33E546F98}" srcOrd="7" destOrd="0" parTransId="{68647E34-8FF7-44BC-97FD-907C3C66F0C1}" sibTransId="{5CF94D96-249C-45EC-AB87-2C531E9D2F3E}"/>
    <dgm:cxn modelId="{C6E784B8-43A8-C244-9FC2-A77738EBF280}" type="presOf" srcId="{50E0619A-E43F-4ED2-A975-127698558F04}" destId="{F2786394-F177-EA45-8668-980045FD9D16}" srcOrd="0" destOrd="0" presId="urn:microsoft.com/office/officeart/2005/8/layout/cycle3"/>
    <dgm:cxn modelId="{1286B32C-F3DD-4BE4-9122-E14B6B4FC724}" srcId="{205C8E31-69F8-4454-9114-6EDD9D48D8DD}" destId="{449EEA29-7C85-40B5-B3BC-792643391991}" srcOrd="5" destOrd="0" parTransId="{ED89438D-D475-43FE-B6A5-29D7860EE812}" sibTransId="{55AD9E5A-18DF-467F-B903-AF7183053160}"/>
    <dgm:cxn modelId="{66AFB988-5348-4168-B4E3-8939079EC62C}" srcId="{205C8E31-69F8-4454-9114-6EDD9D48D8DD}" destId="{EC6D82C8-92A6-4ACC-A0C2-AF4F5A1B1B28}" srcOrd="2" destOrd="0" parTransId="{66364A28-1748-4770-8B6F-ACAD30126AE7}" sibTransId="{8A28BB7B-A495-4E85-9FDD-17E2BA795540}"/>
    <dgm:cxn modelId="{CA1DFB14-97F9-4AED-81CB-22933DA00268}" srcId="{205C8E31-69F8-4454-9114-6EDD9D48D8DD}" destId="{28645D7C-B623-42B4-ADD1-81644B886FA1}" srcOrd="6" destOrd="0" parTransId="{369281CA-BEE3-4142-A4EE-A36AD1E53D71}" sibTransId="{93FEC4AA-7866-497F-9F36-E298E8FFC68D}"/>
    <dgm:cxn modelId="{A4562E44-13F3-CE44-8508-75EF44CCA785}" type="presOf" srcId="{F29B01B2-337F-4FB6-929F-DE43B9FEBC31}" destId="{0236A661-D91F-D948-B497-CE5D8F77EC67}" srcOrd="0" destOrd="0" presId="urn:microsoft.com/office/officeart/2005/8/layout/cycle3"/>
    <dgm:cxn modelId="{AE525547-A07F-A541-8C69-9D03411609FB}" type="presParOf" srcId="{2E54A075-B3B4-B746-90F6-C42BAE7519E0}" destId="{B4A53858-5EC9-C44F-9478-576C62034124}" srcOrd="0" destOrd="0" presId="urn:microsoft.com/office/officeart/2005/8/layout/cycle3"/>
    <dgm:cxn modelId="{FF3ACBDE-B0E5-514F-AABC-D1723DB734D8}" type="presParOf" srcId="{B4A53858-5EC9-C44F-9478-576C62034124}" destId="{0236A661-D91F-D948-B497-CE5D8F77EC67}" srcOrd="0" destOrd="0" presId="urn:microsoft.com/office/officeart/2005/8/layout/cycle3"/>
    <dgm:cxn modelId="{CB900AAF-BF36-FF40-9C44-08B89625A56F}" type="presParOf" srcId="{B4A53858-5EC9-C44F-9478-576C62034124}" destId="{F2786394-F177-EA45-8668-980045FD9D16}" srcOrd="1" destOrd="0" presId="urn:microsoft.com/office/officeart/2005/8/layout/cycle3"/>
    <dgm:cxn modelId="{0AD63F6C-601E-054B-A24C-0868285D5FBC}" type="presParOf" srcId="{B4A53858-5EC9-C44F-9478-576C62034124}" destId="{B9DD7525-124F-344A-A1A9-C7FD0F87BC8A}" srcOrd="2" destOrd="0" presId="urn:microsoft.com/office/officeart/2005/8/layout/cycle3"/>
    <dgm:cxn modelId="{8505DEA5-43C3-C54D-8F68-2D05FADAAFA1}" type="presParOf" srcId="{B4A53858-5EC9-C44F-9478-576C62034124}" destId="{92A6D5E3-70F5-4D4C-84C9-87F434D64F8A}" srcOrd="3" destOrd="0" presId="urn:microsoft.com/office/officeart/2005/8/layout/cycle3"/>
    <dgm:cxn modelId="{9F8EDBD9-3355-6641-8F4C-59C4BFD54401}" type="presParOf" srcId="{B4A53858-5EC9-C44F-9478-576C62034124}" destId="{1698EB10-A57C-034F-93AE-F22CDDD6CB40}" srcOrd="4" destOrd="0" presId="urn:microsoft.com/office/officeart/2005/8/layout/cycle3"/>
    <dgm:cxn modelId="{E25DBBF6-CF0A-5440-87BB-04D672B543DC}" type="presParOf" srcId="{B4A53858-5EC9-C44F-9478-576C62034124}" destId="{E0CC67B5-EEB1-0C41-B329-430E5104155F}" srcOrd="5" destOrd="0" presId="urn:microsoft.com/office/officeart/2005/8/layout/cycle3"/>
    <dgm:cxn modelId="{58533DD6-5790-FC44-9A58-C97DE35B0F1A}" type="presParOf" srcId="{B4A53858-5EC9-C44F-9478-576C62034124}" destId="{8C78681A-1476-CC42-B84A-7262BA1D87FF}" srcOrd="6" destOrd="0" presId="urn:microsoft.com/office/officeart/2005/8/layout/cycle3"/>
    <dgm:cxn modelId="{CBEE163D-CD43-8B4C-AE1D-407639EE59A3}" type="presParOf" srcId="{B4A53858-5EC9-C44F-9478-576C62034124}" destId="{18E8B8C5-F62E-6049-8265-3F8F0EC072A2}" srcOrd="7" destOrd="0" presId="urn:microsoft.com/office/officeart/2005/8/layout/cycle3"/>
    <dgm:cxn modelId="{4F13D6D0-B454-3140-AEF5-8E481D00D1EE}" type="presParOf" srcId="{B4A53858-5EC9-C44F-9478-576C62034124}" destId="{7E809490-1951-E140-8A04-78EA29E85522}" srcOrd="8" destOrd="0" presId="urn:microsoft.com/office/officeart/2005/8/layout/cycle3"/>
    <dgm:cxn modelId="{D6A7EDBB-5881-FE40-BC29-16BD44505DA6}" type="presParOf" srcId="{B4A53858-5EC9-C44F-9478-576C62034124}" destId="{8FF50EFF-F181-6941-ACF8-0CD0CF5073C1}" srcOrd="9" destOrd="0" presId="urn:microsoft.com/office/officeart/2005/8/layout/cycle3"/>
    <dgm:cxn modelId="{90C4DF7A-4D86-734E-9C2C-151C8379700F}" type="presParOf" srcId="{B4A53858-5EC9-C44F-9478-576C62034124}" destId="{F2C39BF3-B2E0-8143-8B49-DD24175C22F1}"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84E184-769C-B743-96EE-5215D347560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A2F01332-7F53-704B-916C-F808AE115FED}">
      <dgm:prSet phldrT="[Texto]"/>
      <dgm:spPr/>
      <dgm:t>
        <a:bodyPr/>
        <a:lstStyle/>
        <a:p>
          <a:r>
            <a:rPr lang="es-ES" dirty="0"/>
            <a:t>Ley 9 del 08 de octubre  1924.</a:t>
          </a:r>
        </a:p>
      </dgm:t>
    </dgm:pt>
    <dgm:pt modelId="{EA6617D4-D850-BC43-A4FF-A767100737A2}" type="parTrans" cxnId="{8DE21F48-3D82-C448-9459-68C8E6604F09}">
      <dgm:prSet/>
      <dgm:spPr/>
      <dgm:t>
        <a:bodyPr/>
        <a:lstStyle/>
        <a:p>
          <a:endParaRPr lang="es-ES"/>
        </a:p>
      </dgm:t>
    </dgm:pt>
    <dgm:pt modelId="{B1779289-E562-B642-B5DA-C64FF4149C0D}" type="sibTrans" cxnId="{8DE21F48-3D82-C448-9459-68C8E6604F09}">
      <dgm:prSet/>
      <dgm:spPr/>
      <dgm:t>
        <a:bodyPr/>
        <a:lstStyle/>
        <a:p>
          <a:endParaRPr lang="es-ES"/>
        </a:p>
      </dgm:t>
    </dgm:pt>
    <dgm:pt modelId="{E5C0A0CB-7EE2-A44A-BF2F-5A6349601B90}">
      <dgm:prSet phldrT="[Texto]"/>
      <dgm:spPr/>
      <dgm:t>
        <a:bodyPr/>
        <a:lstStyle/>
        <a:p>
          <a:r>
            <a:rPr lang="es-ES" dirty="0"/>
            <a:t>Ley 65 del 22 de diciembre de 1926.</a:t>
          </a:r>
        </a:p>
      </dgm:t>
    </dgm:pt>
    <dgm:pt modelId="{2770B094-CD6F-7743-855F-5B3ED0F32ACD}" type="parTrans" cxnId="{2C2A109B-A528-0B45-B7F0-D63937EFACA1}">
      <dgm:prSet/>
      <dgm:spPr/>
      <dgm:t>
        <a:bodyPr/>
        <a:lstStyle/>
        <a:p>
          <a:endParaRPr lang="es-ES"/>
        </a:p>
      </dgm:t>
    </dgm:pt>
    <dgm:pt modelId="{089437C5-532A-874B-8AE3-3C98B54E9661}" type="sibTrans" cxnId="{2C2A109B-A528-0B45-B7F0-D63937EFACA1}">
      <dgm:prSet/>
      <dgm:spPr/>
      <dgm:t>
        <a:bodyPr/>
        <a:lstStyle/>
        <a:p>
          <a:endParaRPr lang="es-ES"/>
        </a:p>
      </dgm:t>
    </dgm:pt>
    <dgm:pt modelId="{205BAA23-1A04-B148-BBEA-19291B6941B9}">
      <dgm:prSet phldrT="[Texto]"/>
      <dgm:spPr/>
      <dgm:t>
        <a:bodyPr/>
        <a:lstStyle/>
        <a:p>
          <a:r>
            <a:rPr lang="es-ES" dirty="0"/>
            <a:t>Ley 78 del 24 de diciembre de 1930</a:t>
          </a:r>
        </a:p>
      </dgm:t>
    </dgm:pt>
    <dgm:pt modelId="{A7D9ABCA-0DD1-0D4B-9219-FDC09E1A6181}" type="sibTrans" cxnId="{041C147E-9ACB-9B46-BE89-54AF7CAECE7A}">
      <dgm:prSet/>
      <dgm:spPr/>
      <dgm:t>
        <a:bodyPr/>
        <a:lstStyle/>
        <a:p>
          <a:endParaRPr lang="es-ES"/>
        </a:p>
      </dgm:t>
    </dgm:pt>
    <dgm:pt modelId="{2A6AF1DF-307B-0B47-A77E-426F32FB56C6}" type="parTrans" cxnId="{041C147E-9ACB-9B46-BE89-54AF7CAECE7A}">
      <dgm:prSet/>
      <dgm:spPr/>
      <dgm:t>
        <a:bodyPr/>
        <a:lstStyle/>
        <a:p>
          <a:endParaRPr lang="es-ES"/>
        </a:p>
      </dgm:t>
    </dgm:pt>
    <dgm:pt modelId="{D6A88851-25E9-FE45-9B9F-04DE462AEE50}">
      <dgm:prSet phldrT="[Texto]"/>
      <dgm:spPr/>
      <dgm:t>
        <a:bodyPr/>
        <a:lstStyle/>
        <a:p>
          <a:r>
            <a:rPr lang="es-ES" dirty="0"/>
            <a:t>Ley 7 del 5 de enero de 1935.</a:t>
          </a:r>
        </a:p>
      </dgm:t>
    </dgm:pt>
    <dgm:pt modelId="{18C3ACDF-9870-E54A-9D24-37C54D899DF3}" type="parTrans" cxnId="{8E38328D-F182-AA44-9B5B-D017D927F604}">
      <dgm:prSet/>
      <dgm:spPr/>
      <dgm:t>
        <a:bodyPr/>
        <a:lstStyle/>
        <a:p>
          <a:endParaRPr lang="es-ES"/>
        </a:p>
      </dgm:t>
    </dgm:pt>
    <dgm:pt modelId="{007D5F25-C702-8A40-AC73-04E0A05B8B1C}" type="sibTrans" cxnId="{8E38328D-F182-AA44-9B5B-D017D927F604}">
      <dgm:prSet/>
      <dgm:spPr/>
      <dgm:t>
        <a:bodyPr/>
        <a:lstStyle/>
        <a:p>
          <a:endParaRPr lang="es-ES"/>
        </a:p>
      </dgm:t>
    </dgm:pt>
    <dgm:pt modelId="{88B58DDD-8854-2143-A236-53E17389D357}" type="pres">
      <dgm:prSet presAssocID="{2E84E184-769C-B743-96EE-5215D3475605}" presName="linear" presStyleCnt="0">
        <dgm:presLayoutVars>
          <dgm:dir/>
          <dgm:animLvl val="lvl"/>
          <dgm:resizeHandles val="exact"/>
        </dgm:presLayoutVars>
      </dgm:prSet>
      <dgm:spPr/>
      <dgm:t>
        <a:bodyPr/>
        <a:lstStyle/>
        <a:p>
          <a:endParaRPr lang="es-PA"/>
        </a:p>
      </dgm:t>
    </dgm:pt>
    <dgm:pt modelId="{18508D21-2EE7-B64C-8B2A-B3650B063380}" type="pres">
      <dgm:prSet presAssocID="{A2F01332-7F53-704B-916C-F808AE115FED}" presName="parentLin" presStyleCnt="0"/>
      <dgm:spPr/>
    </dgm:pt>
    <dgm:pt modelId="{2A385FAD-905F-D74F-83D2-63DE1B5FA5E9}" type="pres">
      <dgm:prSet presAssocID="{A2F01332-7F53-704B-916C-F808AE115FED}" presName="parentLeftMargin" presStyleLbl="node1" presStyleIdx="0" presStyleCnt="4"/>
      <dgm:spPr/>
      <dgm:t>
        <a:bodyPr/>
        <a:lstStyle/>
        <a:p>
          <a:endParaRPr lang="es-PA"/>
        </a:p>
      </dgm:t>
    </dgm:pt>
    <dgm:pt modelId="{B6478683-BBE0-ED44-8FDD-974404E07328}" type="pres">
      <dgm:prSet presAssocID="{A2F01332-7F53-704B-916C-F808AE115FED}" presName="parentText" presStyleLbl="node1" presStyleIdx="0" presStyleCnt="4">
        <dgm:presLayoutVars>
          <dgm:chMax val="0"/>
          <dgm:bulletEnabled val="1"/>
        </dgm:presLayoutVars>
      </dgm:prSet>
      <dgm:spPr/>
      <dgm:t>
        <a:bodyPr/>
        <a:lstStyle/>
        <a:p>
          <a:endParaRPr lang="es-PA"/>
        </a:p>
      </dgm:t>
    </dgm:pt>
    <dgm:pt modelId="{D95C43D5-5317-C04D-B05E-C2A966C2C251}" type="pres">
      <dgm:prSet presAssocID="{A2F01332-7F53-704B-916C-F808AE115FED}" presName="negativeSpace" presStyleCnt="0"/>
      <dgm:spPr/>
    </dgm:pt>
    <dgm:pt modelId="{A44513D5-C499-234C-A783-B572DC754C58}" type="pres">
      <dgm:prSet presAssocID="{A2F01332-7F53-704B-916C-F808AE115FED}" presName="childText" presStyleLbl="conFgAcc1" presStyleIdx="0" presStyleCnt="4">
        <dgm:presLayoutVars>
          <dgm:bulletEnabled val="1"/>
        </dgm:presLayoutVars>
      </dgm:prSet>
      <dgm:spPr/>
    </dgm:pt>
    <dgm:pt modelId="{C891243A-EF40-024C-BC4B-B602A63CFEC4}" type="pres">
      <dgm:prSet presAssocID="{B1779289-E562-B642-B5DA-C64FF4149C0D}" presName="spaceBetweenRectangles" presStyleCnt="0"/>
      <dgm:spPr/>
    </dgm:pt>
    <dgm:pt modelId="{21642573-179A-6544-8E74-E6406EC31D0E}" type="pres">
      <dgm:prSet presAssocID="{E5C0A0CB-7EE2-A44A-BF2F-5A6349601B90}" presName="parentLin" presStyleCnt="0"/>
      <dgm:spPr/>
    </dgm:pt>
    <dgm:pt modelId="{41E34756-491F-2846-9D6B-6ACAE3304AE4}" type="pres">
      <dgm:prSet presAssocID="{E5C0A0CB-7EE2-A44A-BF2F-5A6349601B90}" presName="parentLeftMargin" presStyleLbl="node1" presStyleIdx="0" presStyleCnt="4"/>
      <dgm:spPr/>
      <dgm:t>
        <a:bodyPr/>
        <a:lstStyle/>
        <a:p>
          <a:endParaRPr lang="es-PA"/>
        </a:p>
      </dgm:t>
    </dgm:pt>
    <dgm:pt modelId="{99E89CBF-913E-1D46-8A72-DF8C61CAC5F1}" type="pres">
      <dgm:prSet presAssocID="{E5C0A0CB-7EE2-A44A-BF2F-5A6349601B90}" presName="parentText" presStyleLbl="node1" presStyleIdx="1" presStyleCnt="4">
        <dgm:presLayoutVars>
          <dgm:chMax val="0"/>
          <dgm:bulletEnabled val="1"/>
        </dgm:presLayoutVars>
      </dgm:prSet>
      <dgm:spPr/>
      <dgm:t>
        <a:bodyPr/>
        <a:lstStyle/>
        <a:p>
          <a:endParaRPr lang="es-PA"/>
        </a:p>
      </dgm:t>
    </dgm:pt>
    <dgm:pt modelId="{875465FD-2A43-3B4D-938F-8311C64E1A41}" type="pres">
      <dgm:prSet presAssocID="{E5C0A0CB-7EE2-A44A-BF2F-5A6349601B90}" presName="negativeSpace" presStyleCnt="0"/>
      <dgm:spPr/>
    </dgm:pt>
    <dgm:pt modelId="{1BBA53DE-3D6B-264D-90E2-8F7AB8134EA1}" type="pres">
      <dgm:prSet presAssocID="{E5C0A0CB-7EE2-A44A-BF2F-5A6349601B90}" presName="childText" presStyleLbl="conFgAcc1" presStyleIdx="1" presStyleCnt="4">
        <dgm:presLayoutVars>
          <dgm:bulletEnabled val="1"/>
        </dgm:presLayoutVars>
      </dgm:prSet>
      <dgm:spPr/>
    </dgm:pt>
    <dgm:pt modelId="{672F9B20-CE99-C848-AA7D-780E2BE31487}" type="pres">
      <dgm:prSet presAssocID="{089437C5-532A-874B-8AE3-3C98B54E9661}" presName="spaceBetweenRectangles" presStyleCnt="0"/>
      <dgm:spPr/>
    </dgm:pt>
    <dgm:pt modelId="{FD9B1429-22AC-9743-8673-5AD669143C54}" type="pres">
      <dgm:prSet presAssocID="{205BAA23-1A04-B148-BBEA-19291B6941B9}" presName="parentLin" presStyleCnt="0"/>
      <dgm:spPr/>
    </dgm:pt>
    <dgm:pt modelId="{C2A5D3BE-61D5-CE4C-99F7-822AD74128E0}" type="pres">
      <dgm:prSet presAssocID="{205BAA23-1A04-B148-BBEA-19291B6941B9}" presName="parentLeftMargin" presStyleLbl="node1" presStyleIdx="1" presStyleCnt="4"/>
      <dgm:spPr/>
      <dgm:t>
        <a:bodyPr/>
        <a:lstStyle/>
        <a:p>
          <a:endParaRPr lang="es-PA"/>
        </a:p>
      </dgm:t>
    </dgm:pt>
    <dgm:pt modelId="{61455F74-1727-9C47-BBFD-BABD1C162AAB}" type="pres">
      <dgm:prSet presAssocID="{205BAA23-1A04-B148-BBEA-19291B6941B9}" presName="parentText" presStyleLbl="node1" presStyleIdx="2" presStyleCnt="4">
        <dgm:presLayoutVars>
          <dgm:chMax val="0"/>
          <dgm:bulletEnabled val="1"/>
        </dgm:presLayoutVars>
      </dgm:prSet>
      <dgm:spPr/>
      <dgm:t>
        <a:bodyPr/>
        <a:lstStyle/>
        <a:p>
          <a:endParaRPr lang="es-PA"/>
        </a:p>
      </dgm:t>
    </dgm:pt>
    <dgm:pt modelId="{8945CFE4-D432-5B4D-82A3-263CFD141D66}" type="pres">
      <dgm:prSet presAssocID="{205BAA23-1A04-B148-BBEA-19291B6941B9}" presName="negativeSpace" presStyleCnt="0"/>
      <dgm:spPr/>
    </dgm:pt>
    <dgm:pt modelId="{7C0A87FE-764C-334B-BD91-3A86C9DD64D4}" type="pres">
      <dgm:prSet presAssocID="{205BAA23-1A04-B148-BBEA-19291B6941B9}" presName="childText" presStyleLbl="conFgAcc1" presStyleIdx="2" presStyleCnt="4">
        <dgm:presLayoutVars>
          <dgm:bulletEnabled val="1"/>
        </dgm:presLayoutVars>
      </dgm:prSet>
      <dgm:spPr/>
    </dgm:pt>
    <dgm:pt modelId="{3907BFBD-5DEB-9942-B6FA-8725975FBD0C}" type="pres">
      <dgm:prSet presAssocID="{A7D9ABCA-0DD1-0D4B-9219-FDC09E1A6181}" presName="spaceBetweenRectangles" presStyleCnt="0"/>
      <dgm:spPr/>
    </dgm:pt>
    <dgm:pt modelId="{3A491062-34F6-8348-A3F2-64FDEC470B37}" type="pres">
      <dgm:prSet presAssocID="{D6A88851-25E9-FE45-9B9F-04DE462AEE50}" presName="parentLin" presStyleCnt="0"/>
      <dgm:spPr/>
    </dgm:pt>
    <dgm:pt modelId="{33EE06ED-2DC1-674C-96CF-16F65DE76B99}" type="pres">
      <dgm:prSet presAssocID="{D6A88851-25E9-FE45-9B9F-04DE462AEE50}" presName="parentLeftMargin" presStyleLbl="node1" presStyleIdx="2" presStyleCnt="4"/>
      <dgm:spPr/>
      <dgm:t>
        <a:bodyPr/>
        <a:lstStyle/>
        <a:p>
          <a:endParaRPr lang="es-PA"/>
        </a:p>
      </dgm:t>
    </dgm:pt>
    <dgm:pt modelId="{C2BF3087-B6DC-6C41-92FC-126BB2C5CADA}" type="pres">
      <dgm:prSet presAssocID="{D6A88851-25E9-FE45-9B9F-04DE462AEE50}" presName="parentText" presStyleLbl="node1" presStyleIdx="3" presStyleCnt="4">
        <dgm:presLayoutVars>
          <dgm:chMax val="0"/>
          <dgm:bulletEnabled val="1"/>
        </dgm:presLayoutVars>
      </dgm:prSet>
      <dgm:spPr/>
      <dgm:t>
        <a:bodyPr/>
        <a:lstStyle/>
        <a:p>
          <a:endParaRPr lang="es-PA"/>
        </a:p>
      </dgm:t>
    </dgm:pt>
    <dgm:pt modelId="{4D81F628-A2BD-0645-BD58-1213F310E24A}" type="pres">
      <dgm:prSet presAssocID="{D6A88851-25E9-FE45-9B9F-04DE462AEE50}" presName="negativeSpace" presStyleCnt="0"/>
      <dgm:spPr/>
    </dgm:pt>
    <dgm:pt modelId="{9E31E232-0096-3943-AC42-7D2BC6C6DEC3}" type="pres">
      <dgm:prSet presAssocID="{D6A88851-25E9-FE45-9B9F-04DE462AEE50}" presName="childText" presStyleLbl="conFgAcc1" presStyleIdx="3" presStyleCnt="4">
        <dgm:presLayoutVars>
          <dgm:bulletEnabled val="1"/>
        </dgm:presLayoutVars>
      </dgm:prSet>
      <dgm:spPr/>
    </dgm:pt>
  </dgm:ptLst>
  <dgm:cxnLst>
    <dgm:cxn modelId="{8DE21F48-3D82-C448-9459-68C8E6604F09}" srcId="{2E84E184-769C-B743-96EE-5215D3475605}" destId="{A2F01332-7F53-704B-916C-F808AE115FED}" srcOrd="0" destOrd="0" parTransId="{EA6617D4-D850-BC43-A4FF-A767100737A2}" sibTransId="{B1779289-E562-B642-B5DA-C64FF4149C0D}"/>
    <dgm:cxn modelId="{344C18A5-C490-2F47-8860-D0FE6E15BFF6}" type="presOf" srcId="{A2F01332-7F53-704B-916C-F808AE115FED}" destId="{2A385FAD-905F-D74F-83D2-63DE1B5FA5E9}" srcOrd="0" destOrd="0" presId="urn:microsoft.com/office/officeart/2005/8/layout/list1"/>
    <dgm:cxn modelId="{C8D37EC9-EF24-134E-B373-68563D106DF9}" type="presOf" srcId="{205BAA23-1A04-B148-BBEA-19291B6941B9}" destId="{C2A5D3BE-61D5-CE4C-99F7-822AD74128E0}" srcOrd="0" destOrd="0" presId="urn:microsoft.com/office/officeart/2005/8/layout/list1"/>
    <dgm:cxn modelId="{4D0252B6-E29F-6446-A9E7-99ACE09C2F85}" type="presOf" srcId="{E5C0A0CB-7EE2-A44A-BF2F-5A6349601B90}" destId="{41E34756-491F-2846-9D6B-6ACAE3304AE4}" srcOrd="0" destOrd="0" presId="urn:microsoft.com/office/officeart/2005/8/layout/list1"/>
    <dgm:cxn modelId="{9E49B63C-1129-7F46-8698-ABC145CFD896}" type="presOf" srcId="{A2F01332-7F53-704B-916C-F808AE115FED}" destId="{B6478683-BBE0-ED44-8FDD-974404E07328}" srcOrd="1" destOrd="0" presId="urn:microsoft.com/office/officeart/2005/8/layout/list1"/>
    <dgm:cxn modelId="{36002914-5354-5342-BAF8-326BE0FEB9CA}" type="presOf" srcId="{D6A88851-25E9-FE45-9B9F-04DE462AEE50}" destId="{33EE06ED-2DC1-674C-96CF-16F65DE76B99}" srcOrd="0" destOrd="0" presId="urn:microsoft.com/office/officeart/2005/8/layout/list1"/>
    <dgm:cxn modelId="{2C2A109B-A528-0B45-B7F0-D63937EFACA1}" srcId="{2E84E184-769C-B743-96EE-5215D3475605}" destId="{E5C0A0CB-7EE2-A44A-BF2F-5A6349601B90}" srcOrd="1" destOrd="0" parTransId="{2770B094-CD6F-7743-855F-5B3ED0F32ACD}" sibTransId="{089437C5-532A-874B-8AE3-3C98B54E9661}"/>
    <dgm:cxn modelId="{7801B462-F686-BA42-AE90-E2A4B0706D1F}" type="presOf" srcId="{205BAA23-1A04-B148-BBEA-19291B6941B9}" destId="{61455F74-1727-9C47-BBFD-BABD1C162AAB}" srcOrd="1" destOrd="0" presId="urn:microsoft.com/office/officeart/2005/8/layout/list1"/>
    <dgm:cxn modelId="{8E38328D-F182-AA44-9B5B-D017D927F604}" srcId="{2E84E184-769C-B743-96EE-5215D3475605}" destId="{D6A88851-25E9-FE45-9B9F-04DE462AEE50}" srcOrd="3" destOrd="0" parTransId="{18C3ACDF-9870-E54A-9D24-37C54D899DF3}" sibTransId="{007D5F25-C702-8A40-AC73-04E0A05B8B1C}"/>
    <dgm:cxn modelId="{041C147E-9ACB-9B46-BE89-54AF7CAECE7A}" srcId="{2E84E184-769C-B743-96EE-5215D3475605}" destId="{205BAA23-1A04-B148-BBEA-19291B6941B9}" srcOrd="2" destOrd="0" parTransId="{2A6AF1DF-307B-0B47-A77E-426F32FB56C6}" sibTransId="{A7D9ABCA-0DD1-0D4B-9219-FDC09E1A6181}"/>
    <dgm:cxn modelId="{C9E9D2E8-BC16-8F41-8975-47901DEBCB08}" type="presOf" srcId="{D6A88851-25E9-FE45-9B9F-04DE462AEE50}" destId="{C2BF3087-B6DC-6C41-92FC-126BB2C5CADA}" srcOrd="1" destOrd="0" presId="urn:microsoft.com/office/officeart/2005/8/layout/list1"/>
    <dgm:cxn modelId="{B1FC2709-A817-454B-A190-AC1CEF83D36F}" type="presOf" srcId="{E5C0A0CB-7EE2-A44A-BF2F-5A6349601B90}" destId="{99E89CBF-913E-1D46-8A72-DF8C61CAC5F1}" srcOrd="1" destOrd="0" presId="urn:microsoft.com/office/officeart/2005/8/layout/list1"/>
    <dgm:cxn modelId="{19A2AE45-3FAC-EB46-94DA-F99A7D98AD29}" type="presOf" srcId="{2E84E184-769C-B743-96EE-5215D3475605}" destId="{88B58DDD-8854-2143-A236-53E17389D357}" srcOrd="0" destOrd="0" presId="urn:microsoft.com/office/officeart/2005/8/layout/list1"/>
    <dgm:cxn modelId="{AAE9DD7C-F5A6-2F41-8F99-AAB9BFC2AA45}" type="presParOf" srcId="{88B58DDD-8854-2143-A236-53E17389D357}" destId="{18508D21-2EE7-B64C-8B2A-B3650B063380}" srcOrd="0" destOrd="0" presId="urn:microsoft.com/office/officeart/2005/8/layout/list1"/>
    <dgm:cxn modelId="{152500BF-5820-6543-9AD8-AE76AED21D8D}" type="presParOf" srcId="{18508D21-2EE7-B64C-8B2A-B3650B063380}" destId="{2A385FAD-905F-D74F-83D2-63DE1B5FA5E9}" srcOrd="0" destOrd="0" presId="urn:microsoft.com/office/officeart/2005/8/layout/list1"/>
    <dgm:cxn modelId="{BD23D356-F37C-1E44-B0F8-946F93D9C788}" type="presParOf" srcId="{18508D21-2EE7-B64C-8B2A-B3650B063380}" destId="{B6478683-BBE0-ED44-8FDD-974404E07328}" srcOrd="1" destOrd="0" presId="urn:microsoft.com/office/officeart/2005/8/layout/list1"/>
    <dgm:cxn modelId="{D4AEFAD6-6EB5-A34A-AA9F-4BE1558A6AB5}" type="presParOf" srcId="{88B58DDD-8854-2143-A236-53E17389D357}" destId="{D95C43D5-5317-C04D-B05E-C2A966C2C251}" srcOrd="1" destOrd="0" presId="urn:microsoft.com/office/officeart/2005/8/layout/list1"/>
    <dgm:cxn modelId="{10A0F192-3D01-D143-8458-7DAB75E5D8FC}" type="presParOf" srcId="{88B58DDD-8854-2143-A236-53E17389D357}" destId="{A44513D5-C499-234C-A783-B572DC754C58}" srcOrd="2" destOrd="0" presId="urn:microsoft.com/office/officeart/2005/8/layout/list1"/>
    <dgm:cxn modelId="{9FCFF7B9-C2AD-5649-B691-BF548CAAD22A}" type="presParOf" srcId="{88B58DDD-8854-2143-A236-53E17389D357}" destId="{C891243A-EF40-024C-BC4B-B602A63CFEC4}" srcOrd="3" destOrd="0" presId="urn:microsoft.com/office/officeart/2005/8/layout/list1"/>
    <dgm:cxn modelId="{7D3DEECC-4AF0-7843-BD57-B9744B9AEB2C}" type="presParOf" srcId="{88B58DDD-8854-2143-A236-53E17389D357}" destId="{21642573-179A-6544-8E74-E6406EC31D0E}" srcOrd="4" destOrd="0" presId="urn:microsoft.com/office/officeart/2005/8/layout/list1"/>
    <dgm:cxn modelId="{4F288386-57BF-F147-8B75-B3647DDC8F04}" type="presParOf" srcId="{21642573-179A-6544-8E74-E6406EC31D0E}" destId="{41E34756-491F-2846-9D6B-6ACAE3304AE4}" srcOrd="0" destOrd="0" presId="urn:microsoft.com/office/officeart/2005/8/layout/list1"/>
    <dgm:cxn modelId="{52AA0A97-D30E-094D-99F9-7BEAA8D75494}" type="presParOf" srcId="{21642573-179A-6544-8E74-E6406EC31D0E}" destId="{99E89CBF-913E-1D46-8A72-DF8C61CAC5F1}" srcOrd="1" destOrd="0" presId="urn:microsoft.com/office/officeart/2005/8/layout/list1"/>
    <dgm:cxn modelId="{8BC3238E-4B33-CF4E-9882-5FDC2A19ED64}" type="presParOf" srcId="{88B58DDD-8854-2143-A236-53E17389D357}" destId="{875465FD-2A43-3B4D-938F-8311C64E1A41}" srcOrd="5" destOrd="0" presId="urn:microsoft.com/office/officeart/2005/8/layout/list1"/>
    <dgm:cxn modelId="{5944F8CD-2856-D14E-B2B9-DCBEB67FDD40}" type="presParOf" srcId="{88B58DDD-8854-2143-A236-53E17389D357}" destId="{1BBA53DE-3D6B-264D-90E2-8F7AB8134EA1}" srcOrd="6" destOrd="0" presId="urn:microsoft.com/office/officeart/2005/8/layout/list1"/>
    <dgm:cxn modelId="{0C8711E6-2502-9F4D-81C0-D957822C0DA5}" type="presParOf" srcId="{88B58DDD-8854-2143-A236-53E17389D357}" destId="{672F9B20-CE99-C848-AA7D-780E2BE31487}" srcOrd="7" destOrd="0" presId="urn:microsoft.com/office/officeart/2005/8/layout/list1"/>
    <dgm:cxn modelId="{EE151181-25B8-3749-BC60-C36B1A96AA6C}" type="presParOf" srcId="{88B58DDD-8854-2143-A236-53E17389D357}" destId="{FD9B1429-22AC-9743-8673-5AD669143C54}" srcOrd="8" destOrd="0" presId="urn:microsoft.com/office/officeart/2005/8/layout/list1"/>
    <dgm:cxn modelId="{2ADD9B7A-0415-4C41-BADF-3C37B9D6FD4F}" type="presParOf" srcId="{FD9B1429-22AC-9743-8673-5AD669143C54}" destId="{C2A5D3BE-61D5-CE4C-99F7-822AD74128E0}" srcOrd="0" destOrd="0" presId="urn:microsoft.com/office/officeart/2005/8/layout/list1"/>
    <dgm:cxn modelId="{FD83A912-2036-8746-A149-9221984909E3}" type="presParOf" srcId="{FD9B1429-22AC-9743-8673-5AD669143C54}" destId="{61455F74-1727-9C47-BBFD-BABD1C162AAB}" srcOrd="1" destOrd="0" presId="urn:microsoft.com/office/officeart/2005/8/layout/list1"/>
    <dgm:cxn modelId="{54197AFC-1634-3F42-94D8-4FB3808A3E1F}" type="presParOf" srcId="{88B58DDD-8854-2143-A236-53E17389D357}" destId="{8945CFE4-D432-5B4D-82A3-263CFD141D66}" srcOrd="9" destOrd="0" presId="urn:microsoft.com/office/officeart/2005/8/layout/list1"/>
    <dgm:cxn modelId="{CDEEEC47-7CF2-B244-857B-4E7CFAABFEF4}" type="presParOf" srcId="{88B58DDD-8854-2143-A236-53E17389D357}" destId="{7C0A87FE-764C-334B-BD91-3A86C9DD64D4}" srcOrd="10" destOrd="0" presId="urn:microsoft.com/office/officeart/2005/8/layout/list1"/>
    <dgm:cxn modelId="{9516A3FA-6297-784D-8114-F43191898C70}" type="presParOf" srcId="{88B58DDD-8854-2143-A236-53E17389D357}" destId="{3907BFBD-5DEB-9942-B6FA-8725975FBD0C}" srcOrd="11" destOrd="0" presId="urn:microsoft.com/office/officeart/2005/8/layout/list1"/>
    <dgm:cxn modelId="{9E46117B-5CC1-C748-98BE-05819402E313}" type="presParOf" srcId="{88B58DDD-8854-2143-A236-53E17389D357}" destId="{3A491062-34F6-8348-A3F2-64FDEC470B37}" srcOrd="12" destOrd="0" presId="urn:microsoft.com/office/officeart/2005/8/layout/list1"/>
    <dgm:cxn modelId="{4FBB42CE-DFC7-3B4D-B9AD-14D91E3B8147}" type="presParOf" srcId="{3A491062-34F6-8348-A3F2-64FDEC470B37}" destId="{33EE06ED-2DC1-674C-96CF-16F65DE76B99}" srcOrd="0" destOrd="0" presId="urn:microsoft.com/office/officeart/2005/8/layout/list1"/>
    <dgm:cxn modelId="{CD5AB289-1C68-994C-A752-E90345F6DF06}" type="presParOf" srcId="{3A491062-34F6-8348-A3F2-64FDEC470B37}" destId="{C2BF3087-B6DC-6C41-92FC-126BB2C5CADA}" srcOrd="1" destOrd="0" presId="urn:microsoft.com/office/officeart/2005/8/layout/list1"/>
    <dgm:cxn modelId="{26FFC839-DAE0-3240-A6BE-899DF9D4E385}" type="presParOf" srcId="{88B58DDD-8854-2143-A236-53E17389D357}" destId="{4D81F628-A2BD-0645-BD58-1213F310E24A}" srcOrd="13" destOrd="0" presId="urn:microsoft.com/office/officeart/2005/8/layout/list1"/>
    <dgm:cxn modelId="{0A53C4CF-6146-3E42-91DD-C580E2BF51D9}" type="presParOf" srcId="{88B58DDD-8854-2143-A236-53E17389D357}" destId="{9E31E232-0096-3943-AC42-7D2BC6C6DEC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DE73C4-3592-465D-88D1-ED2A84FA0CEA}" type="doc">
      <dgm:prSet loTypeId="urn:microsoft.com/office/officeart/2016/7/layout/HexagonTimeline" loCatId="process" qsTypeId="urn:microsoft.com/office/officeart/2005/8/quickstyle/simple2" qsCatId="simple" csTypeId="urn:microsoft.com/office/officeart/2005/8/colors/colorful5" csCatId="colorful" phldr="1"/>
      <dgm:spPr/>
      <dgm:t>
        <a:bodyPr/>
        <a:lstStyle/>
        <a:p>
          <a:endParaRPr lang="en-US"/>
        </a:p>
      </dgm:t>
    </dgm:pt>
    <dgm:pt modelId="{6E81AB19-A6E3-4CF6-B533-7452FEC98A73}">
      <dgm:prSet/>
      <dgm:spPr/>
      <dgm:t>
        <a:bodyPr/>
        <a:lstStyle/>
        <a:p>
          <a:r>
            <a:rPr lang="en-US"/>
            <a:t>1941</a:t>
          </a:r>
        </a:p>
      </dgm:t>
    </dgm:pt>
    <dgm:pt modelId="{B1066EEE-DCE8-49BA-9667-3343FA0AD58F}" type="parTrans" cxnId="{9CD019E8-14A1-4617-9FA8-931F82643BEE}">
      <dgm:prSet/>
      <dgm:spPr/>
      <dgm:t>
        <a:bodyPr/>
        <a:lstStyle/>
        <a:p>
          <a:endParaRPr lang="en-US"/>
        </a:p>
      </dgm:t>
    </dgm:pt>
    <dgm:pt modelId="{D64055FD-6E8E-4A58-BA10-5BCE5D440563}" type="sibTrans" cxnId="{9CD019E8-14A1-4617-9FA8-931F82643BEE}">
      <dgm:prSet/>
      <dgm:spPr/>
      <dgm:t>
        <a:bodyPr/>
        <a:lstStyle/>
        <a:p>
          <a:endParaRPr lang="en-US"/>
        </a:p>
      </dgm:t>
    </dgm:pt>
    <dgm:pt modelId="{9FC4F8FD-E709-45E7-B438-BA169EFEF36F}">
      <dgm:prSet/>
      <dgm:spPr/>
      <dgm:t>
        <a:bodyPr/>
        <a:lstStyle/>
        <a:p>
          <a:r>
            <a:rPr lang="en-US"/>
            <a:t>Ley 23 del 21 de marzo 1941.</a:t>
          </a:r>
        </a:p>
      </dgm:t>
    </dgm:pt>
    <dgm:pt modelId="{ABEAFA8D-A456-4F77-A8DE-23CF33BF9106}" type="parTrans" cxnId="{81F80A94-424D-4334-80A0-54D337409D27}">
      <dgm:prSet/>
      <dgm:spPr/>
      <dgm:t>
        <a:bodyPr/>
        <a:lstStyle/>
        <a:p>
          <a:endParaRPr lang="en-US"/>
        </a:p>
      </dgm:t>
    </dgm:pt>
    <dgm:pt modelId="{9956EEC4-C880-4945-B578-888F57014466}" type="sibTrans" cxnId="{81F80A94-424D-4334-80A0-54D337409D27}">
      <dgm:prSet/>
      <dgm:spPr/>
      <dgm:t>
        <a:bodyPr/>
        <a:lstStyle/>
        <a:p>
          <a:endParaRPr lang="en-US"/>
        </a:p>
      </dgm:t>
    </dgm:pt>
    <dgm:pt modelId="{31B9B326-9F0A-4C0D-B461-2FBB499DED4F}">
      <dgm:prSet/>
      <dgm:spPr/>
      <dgm:t>
        <a:bodyPr/>
        <a:lstStyle/>
        <a:p>
          <a:r>
            <a:rPr lang="en-US"/>
            <a:t>1943</a:t>
          </a:r>
        </a:p>
      </dgm:t>
    </dgm:pt>
    <dgm:pt modelId="{EEDCDBEB-A301-451F-9926-A99F1D27CC16}" type="parTrans" cxnId="{1B9AEE19-8F2D-463C-8B90-BDC16E2D9DCB}">
      <dgm:prSet/>
      <dgm:spPr/>
      <dgm:t>
        <a:bodyPr/>
        <a:lstStyle/>
        <a:p>
          <a:endParaRPr lang="en-US"/>
        </a:p>
      </dgm:t>
    </dgm:pt>
    <dgm:pt modelId="{F85CCE61-B6DA-4831-A79A-F3AFCD501A42}" type="sibTrans" cxnId="{1B9AEE19-8F2D-463C-8B90-BDC16E2D9DCB}">
      <dgm:prSet/>
      <dgm:spPr/>
      <dgm:t>
        <a:bodyPr/>
        <a:lstStyle/>
        <a:p>
          <a:endParaRPr lang="en-US"/>
        </a:p>
      </dgm:t>
    </dgm:pt>
    <dgm:pt modelId="{1AAF9C9B-E6F7-4DD7-A592-6426FF377E53}">
      <dgm:prSet/>
      <dgm:spPr/>
      <dgm:t>
        <a:bodyPr/>
        <a:lstStyle/>
        <a:p>
          <a:r>
            <a:rPr lang="en-US" dirty="0"/>
            <a:t>Ley 134 de 1943</a:t>
          </a:r>
        </a:p>
      </dgm:t>
    </dgm:pt>
    <dgm:pt modelId="{DEBBE4AD-FFD1-4DD2-8C17-BCD19660F49B}" type="parTrans" cxnId="{FC2C5882-806D-46D7-A383-4254B02059FE}">
      <dgm:prSet/>
      <dgm:spPr/>
      <dgm:t>
        <a:bodyPr/>
        <a:lstStyle/>
        <a:p>
          <a:endParaRPr lang="en-US"/>
        </a:p>
      </dgm:t>
    </dgm:pt>
    <dgm:pt modelId="{A3C7100A-C08D-47BA-A7EC-FFE8F54F19D5}" type="sibTrans" cxnId="{FC2C5882-806D-46D7-A383-4254B02059FE}">
      <dgm:prSet/>
      <dgm:spPr/>
      <dgm:t>
        <a:bodyPr/>
        <a:lstStyle/>
        <a:p>
          <a:endParaRPr lang="en-US"/>
        </a:p>
      </dgm:t>
    </dgm:pt>
    <dgm:pt modelId="{92861C5E-2275-4AAE-A369-EF01219D2BB8}">
      <dgm:prSet/>
      <dgm:spPr/>
      <dgm:t>
        <a:bodyPr/>
        <a:lstStyle/>
        <a:p>
          <a:r>
            <a:rPr lang="en-US"/>
            <a:t>1954</a:t>
          </a:r>
        </a:p>
      </dgm:t>
    </dgm:pt>
    <dgm:pt modelId="{6E321EBC-C897-4DBE-9737-DD203EC88646}" type="parTrans" cxnId="{114261B2-AFDA-4118-8FC2-CB39000A098F}">
      <dgm:prSet/>
      <dgm:spPr/>
      <dgm:t>
        <a:bodyPr/>
        <a:lstStyle/>
        <a:p>
          <a:endParaRPr lang="en-US"/>
        </a:p>
      </dgm:t>
    </dgm:pt>
    <dgm:pt modelId="{4B40C5AB-4CE7-43FF-9A51-70FD2312BB97}" type="sibTrans" cxnId="{114261B2-AFDA-4118-8FC2-CB39000A098F}">
      <dgm:prSet/>
      <dgm:spPr/>
      <dgm:t>
        <a:bodyPr/>
        <a:lstStyle/>
        <a:p>
          <a:endParaRPr lang="en-US"/>
        </a:p>
      </dgm:t>
    </dgm:pt>
    <dgm:pt modelId="{26319305-3FB7-4984-9563-796AF094970C}">
      <dgm:prSet/>
      <dgm:spPr/>
      <dgm:t>
        <a:bodyPr/>
        <a:lstStyle/>
        <a:p>
          <a:r>
            <a:rPr lang="es-PA" noProof="0" dirty="0" smtClean="0"/>
            <a:t>Decreto</a:t>
          </a:r>
          <a:r>
            <a:rPr lang="en-US" dirty="0" smtClean="0"/>
            <a:t> </a:t>
          </a:r>
          <a:r>
            <a:rPr lang="en-US" dirty="0"/>
            <a:t>Ley 14 1954</a:t>
          </a:r>
        </a:p>
      </dgm:t>
    </dgm:pt>
    <dgm:pt modelId="{372BF27D-612A-4D3A-BB80-82E892004860}" type="parTrans" cxnId="{3A3E0FEA-FC9E-4F2A-852C-DD3637F5155C}">
      <dgm:prSet/>
      <dgm:spPr/>
      <dgm:t>
        <a:bodyPr/>
        <a:lstStyle/>
        <a:p>
          <a:endParaRPr lang="en-US"/>
        </a:p>
      </dgm:t>
    </dgm:pt>
    <dgm:pt modelId="{936A8778-E9CD-42BA-BDAB-3BBCB343A567}" type="sibTrans" cxnId="{3A3E0FEA-FC9E-4F2A-852C-DD3637F5155C}">
      <dgm:prSet/>
      <dgm:spPr/>
      <dgm:t>
        <a:bodyPr/>
        <a:lstStyle/>
        <a:p>
          <a:endParaRPr lang="en-US"/>
        </a:p>
      </dgm:t>
    </dgm:pt>
    <dgm:pt modelId="{617BA783-0B4F-F644-9BC8-E68BEBE8AF3F}" type="pres">
      <dgm:prSet presAssocID="{67DE73C4-3592-465D-88D1-ED2A84FA0CEA}" presName="Name0" presStyleCnt="0">
        <dgm:presLayoutVars>
          <dgm:chMax/>
          <dgm:chPref/>
          <dgm:animLvl val="lvl"/>
        </dgm:presLayoutVars>
      </dgm:prSet>
      <dgm:spPr/>
      <dgm:t>
        <a:bodyPr/>
        <a:lstStyle/>
        <a:p>
          <a:endParaRPr lang="es-PA"/>
        </a:p>
      </dgm:t>
    </dgm:pt>
    <dgm:pt modelId="{A19358A9-2C76-E049-BC96-E521FEB065CD}" type="pres">
      <dgm:prSet presAssocID="{6E81AB19-A6E3-4CF6-B533-7452FEC98A73}" presName="composite" presStyleCnt="0"/>
      <dgm:spPr/>
    </dgm:pt>
    <dgm:pt modelId="{9E6F236C-FEBE-CD46-98BD-7E89D3D1794A}" type="pres">
      <dgm:prSet presAssocID="{6E81AB19-A6E3-4CF6-B533-7452FEC98A73}" presName="Parent1" presStyleLbl="alignNode1" presStyleIdx="0" presStyleCnt="3">
        <dgm:presLayoutVars>
          <dgm:chMax val="1"/>
          <dgm:chPref val="1"/>
          <dgm:bulletEnabled val="1"/>
        </dgm:presLayoutVars>
      </dgm:prSet>
      <dgm:spPr/>
      <dgm:t>
        <a:bodyPr/>
        <a:lstStyle/>
        <a:p>
          <a:endParaRPr lang="es-PA"/>
        </a:p>
      </dgm:t>
    </dgm:pt>
    <dgm:pt modelId="{86688AAD-4406-1145-AD26-25EC0D705153}" type="pres">
      <dgm:prSet presAssocID="{6E81AB19-A6E3-4CF6-B533-7452FEC98A73}" presName="Childtext1" presStyleLbl="revTx" presStyleIdx="0" presStyleCnt="3">
        <dgm:presLayoutVars>
          <dgm:chMax val="0"/>
          <dgm:chPref val="0"/>
          <dgm:bulletEnabled/>
        </dgm:presLayoutVars>
      </dgm:prSet>
      <dgm:spPr/>
      <dgm:t>
        <a:bodyPr/>
        <a:lstStyle/>
        <a:p>
          <a:endParaRPr lang="es-PA"/>
        </a:p>
      </dgm:t>
    </dgm:pt>
    <dgm:pt modelId="{36943785-F429-FD4E-9D0A-52A3AF609C80}" type="pres">
      <dgm:prSet presAssocID="{6E81AB19-A6E3-4CF6-B533-7452FEC98A73}" presName="ConnectLine" presStyleLbl="sibTrans1D1" presStyleIdx="0" presStyleCnt="3"/>
      <dgm:spPr>
        <a:noFill/>
        <a:ln w="12700" cap="flat" cmpd="sng" algn="ctr">
          <a:solidFill>
            <a:schemeClr val="accent5">
              <a:hueOff val="0"/>
              <a:satOff val="0"/>
              <a:lumOff val="0"/>
              <a:alphaOff val="0"/>
            </a:schemeClr>
          </a:solidFill>
          <a:prstDash val="dash"/>
          <a:miter lim="800000"/>
        </a:ln>
        <a:effectLst/>
      </dgm:spPr>
    </dgm:pt>
    <dgm:pt modelId="{9C17FC9D-E507-0443-933D-AFAF2985DC4B}" type="pres">
      <dgm:prSet presAssocID="{6E81AB19-A6E3-4CF6-B533-7452FEC98A73}" presName="ConnectLineEnd" presStyleLbl="node1" presStyleIdx="0" presStyleCnt="3"/>
      <dgm:spPr/>
    </dgm:pt>
    <dgm:pt modelId="{9191FA7E-E1DD-9F4D-A8EA-19303D071721}" type="pres">
      <dgm:prSet presAssocID="{6E81AB19-A6E3-4CF6-B533-7452FEC98A73}" presName="EmptyPane" presStyleCnt="0"/>
      <dgm:spPr/>
    </dgm:pt>
    <dgm:pt modelId="{E42FAEF2-4D1C-1742-87CC-340DFC8F850E}" type="pres">
      <dgm:prSet presAssocID="{D64055FD-6E8E-4A58-BA10-5BCE5D440563}" presName="spaceBetweenRectangles" presStyleLbl="fgAcc1" presStyleIdx="0" presStyleCnt="2"/>
      <dgm:spPr/>
    </dgm:pt>
    <dgm:pt modelId="{2C46643F-882E-774C-8A17-2A52E7F90152}" type="pres">
      <dgm:prSet presAssocID="{31B9B326-9F0A-4C0D-B461-2FBB499DED4F}" presName="composite" presStyleCnt="0"/>
      <dgm:spPr/>
    </dgm:pt>
    <dgm:pt modelId="{5FEB6567-15C4-E84D-9340-6A2998E25F0B}" type="pres">
      <dgm:prSet presAssocID="{31B9B326-9F0A-4C0D-B461-2FBB499DED4F}" presName="Parent1" presStyleLbl="alignNode1" presStyleIdx="1" presStyleCnt="3">
        <dgm:presLayoutVars>
          <dgm:chMax val="1"/>
          <dgm:chPref val="1"/>
          <dgm:bulletEnabled val="1"/>
        </dgm:presLayoutVars>
      </dgm:prSet>
      <dgm:spPr/>
      <dgm:t>
        <a:bodyPr/>
        <a:lstStyle/>
        <a:p>
          <a:endParaRPr lang="es-PA"/>
        </a:p>
      </dgm:t>
    </dgm:pt>
    <dgm:pt modelId="{3AD072AD-4460-6848-BE86-03436E64A9D1}" type="pres">
      <dgm:prSet presAssocID="{31B9B326-9F0A-4C0D-B461-2FBB499DED4F}" presName="Childtext1" presStyleLbl="revTx" presStyleIdx="1" presStyleCnt="3">
        <dgm:presLayoutVars>
          <dgm:chMax val="0"/>
          <dgm:chPref val="0"/>
          <dgm:bulletEnabled/>
        </dgm:presLayoutVars>
      </dgm:prSet>
      <dgm:spPr/>
      <dgm:t>
        <a:bodyPr/>
        <a:lstStyle/>
        <a:p>
          <a:endParaRPr lang="es-PA"/>
        </a:p>
      </dgm:t>
    </dgm:pt>
    <dgm:pt modelId="{D4CCD151-DE05-C346-B61E-F6BDF681314B}" type="pres">
      <dgm:prSet presAssocID="{31B9B326-9F0A-4C0D-B461-2FBB499DED4F}" presName="ConnectLine" presStyleLbl="sibTrans1D1" presStyleIdx="1" presStyleCnt="3"/>
      <dgm:spPr>
        <a:noFill/>
        <a:ln w="12700" cap="flat" cmpd="sng" algn="ctr">
          <a:solidFill>
            <a:schemeClr val="accent5">
              <a:hueOff val="-3379271"/>
              <a:satOff val="-8710"/>
              <a:lumOff val="-5883"/>
              <a:alphaOff val="0"/>
            </a:schemeClr>
          </a:solidFill>
          <a:prstDash val="dash"/>
          <a:miter lim="800000"/>
        </a:ln>
        <a:effectLst/>
      </dgm:spPr>
    </dgm:pt>
    <dgm:pt modelId="{9508B82A-CA26-6D45-9CA4-17CAA08A3951}" type="pres">
      <dgm:prSet presAssocID="{31B9B326-9F0A-4C0D-B461-2FBB499DED4F}" presName="ConnectLineEnd" presStyleLbl="node1" presStyleIdx="1" presStyleCnt="3"/>
      <dgm:spPr/>
    </dgm:pt>
    <dgm:pt modelId="{6096682F-74EE-9C47-AA61-40658345FC6B}" type="pres">
      <dgm:prSet presAssocID="{31B9B326-9F0A-4C0D-B461-2FBB499DED4F}" presName="EmptyPane" presStyleCnt="0"/>
      <dgm:spPr/>
    </dgm:pt>
    <dgm:pt modelId="{A8400A20-DBC0-4F4B-BC6A-3D20893BC4C5}" type="pres">
      <dgm:prSet presAssocID="{F85CCE61-B6DA-4831-A79A-F3AFCD501A42}" presName="spaceBetweenRectangles" presStyleLbl="fgAcc1" presStyleIdx="1" presStyleCnt="2"/>
      <dgm:spPr/>
    </dgm:pt>
    <dgm:pt modelId="{BA50B385-22C3-3449-B37C-074E3FD3C073}" type="pres">
      <dgm:prSet presAssocID="{92861C5E-2275-4AAE-A369-EF01219D2BB8}" presName="composite" presStyleCnt="0"/>
      <dgm:spPr/>
    </dgm:pt>
    <dgm:pt modelId="{1CCF4AD6-5C14-C041-B763-DCE325B48D9F}" type="pres">
      <dgm:prSet presAssocID="{92861C5E-2275-4AAE-A369-EF01219D2BB8}" presName="Parent1" presStyleLbl="alignNode1" presStyleIdx="2" presStyleCnt="3">
        <dgm:presLayoutVars>
          <dgm:chMax val="1"/>
          <dgm:chPref val="1"/>
          <dgm:bulletEnabled val="1"/>
        </dgm:presLayoutVars>
      </dgm:prSet>
      <dgm:spPr/>
      <dgm:t>
        <a:bodyPr/>
        <a:lstStyle/>
        <a:p>
          <a:endParaRPr lang="es-PA"/>
        </a:p>
      </dgm:t>
    </dgm:pt>
    <dgm:pt modelId="{59FAC749-790C-4A40-91C2-3ECC05F2005E}" type="pres">
      <dgm:prSet presAssocID="{92861C5E-2275-4AAE-A369-EF01219D2BB8}" presName="Childtext1" presStyleLbl="revTx" presStyleIdx="2" presStyleCnt="3">
        <dgm:presLayoutVars>
          <dgm:chMax val="0"/>
          <dgm:chPref val="0"/>
          <dgm:bulletEnabled/>
        </dgm:presLayoutVars>
      </dgm:prSet>
      <dgm:spPr/>
      <dgm:t>
        <a:bodyPr/>
        <a:lstStyle/>
        <a:p>
          <a:endParaRPr lang="es-PA"/>
        </a:p>
      </dgm:t>
    </dgm:pt>
    <dgm:pt modelId="{8839DCC5-A002-234E-A751-71381E651409}" type="pres">
      <dgm:prSet presAssocID="{92861C5E-2275-4AAE-A369-EF01219D2BB8}" presName="ConnectLine" presStyleLbl="sibTrans1D1" presStyleIdx="2" presStyleCnt="3"/>
      <dgm:spPr>
        <a:noFill/>
        <a:ln w="12700" cap="flat" cmpd="sng" algn="ctr">
          <a:solidFill>
            <a:schemeClr val="accent5">
              <a:hueOff val="-6758543"/>
              <a:satOff val="-17419"/>
              <a:lumOff val="-11765"/>
              <a:alphaOff val="0"/>
            </a:schemeClr>
          </a:solidFill>
          <a:prstDash val="dash"/>
          <a:miter lim="800000"/>
        </a:ln>
        <a:effectLst/>
      </dgm:spPr>
    </dgm:pt>
    <dgm:pt modelId="{81CC88FE-350B-C84B-BC76-F8BB25ABE261}" type="pres">
      <dgm:prSet presAssocID="{92861C5E-2275-4AAE-A369-EF01219D2BB8}" presName="ConnectLineEnd" presStyleLbl="node1" presStyleIdx="2" presStyleCnt="3"/>
      <dgm:spPr/>
    </dgm:pt>
    <dgm:pt modelId="{B6744EBE-AD5C-7947-84B6-A53CB2519DB5}" type="pres">
      <dgm:prSet presAssocID="{92861C5E-2275-4AAE-A369-EF01219D2BB8}" presName="EmptyPane" presStyleCnt="0"/>
      <dgm:spPr/>
    </dgm:pt>
  </dgm:ptLst>
  <dgm:cxnLst>
    <dgm:cxn modelId="{81F80A94-424D-4334-80A0-54D337409D27}" srcId="{6E81AB19-A6E3-4CF6-B533-7452FEC98A73}" destId="{9FC4F8FD-E709-45E7-B438-BA169EFEF36F}" srcOrd="0" destOrd="0" parTransId="{ABEAFA8D-A456-4F77-A8DE-23CF33BF9106}" sibTransId="{9956EEC4-C880-4945-B578-888F57014466}"/>
    <dgm:cxn modelId="{FC2C5882-806D-46D7-A383-4254B02059FE}" srcId="{31B9B326-9F0A-4C0D-B461-2FBB499DED4F}" destId="{1AAF9C9B-E6F7-4DD7-A592-6426FF377E53}" srcOrd="0" destOrd="0" parTransId="{DEBBE4AD-FFD1-4DD2-8C17-BCD19660F49B}" sibTransId="{A3C7100A-C08D-47BA-A7EC-FFE8F54F19D5}"/>
    <dgm:cxn modelId="{18311505-919B-AD48-A716-F5F201A58E91}" type="presOf" srcId="{67DE73C4-3592-465D-88D1-ED2A84FA0CEA}" destId="{617BA783-0B4F-F644-9BC8-E68BEBE8AF3F}" srcOrd="0" destOrd="0" presId="urn:microsoft.com/office/officeart/2016/7/layout/HexagonTimeline"/>
    <dgm:cxn modelId="{6DA9376A-3AEE-F44A-989F-5B04140DD84C}" type="presOf" srcId="{92861C5E-2275-4AAE-A369-EF01219D2BB8}" destId="{1CCF4AD6-5C14-C041-B763-DCE325B48D9F}" srcOrd="0" destOrd="0" presId="urn:microsoft.com/office/officeart/2016/7/layout/HexagonTimeline"/>
    <dgm:cxn modelId="{9F35E7CD-35A5-E045-ABBB-B86253EE3F8E}" type="presOf" srcId="{9FC4F8FD-E709-45E7-B438-BA169EFEF36F}" destId="{86688AAD-4406-1145-AD26-25EC0D705153}" srcOrd="0" destOrd="0" presId="urn:microsoft.com/office/officeart/2016/7/layout/HexagonTimeline"/>
    <dgm:cxn modelId="{B8BA2607-CDB1-2F48-A48E-B6663F813517}" type="presOf" srcId="{6E81AB19-A6E3-4CF6-B533-7452FEC98A73}" destId="{9E6F236C-FEBE-CD46-98BD-7E89D3D1794A}" srcOrd="0" destOrd="0" presId="urn:microsoft.com/office/officeart/2016/7/layout/HexagonTimeline"/>
    <dgm:cxn modelId="{9CD019E8-14A1-4617-9FA8-931F82643BEE}" srcId="{67DE73C4-3592-465D-88D1-ED2A84FA0CEA}" destId="{6E81AB19-A6E3-4CF6-B533-7452FEC98A73}" srcOrd="0" destOrd="0" parTransId="{B1066EEE-DCE8-49BA-9667-3343FA0AD58F}" sibTransId="{D64055FD-6E8E-4A58-BA10-5BCE5D440563}"/>
    <dgm:cxn modelId="{114261B2-AFDA-4118-8FC2-CB39000A098F}" srcId="{67DE73C4-3592-465D-88D1-ED2A84FA0CEA}" destId="{92861C5E-2275-4AAE-A369-EF01219D2BB8}" srcOrd="2" destOrd="0" parTransId="{6E321EBC-C897-4DBE-9737-DD203EC88646}" sibTransId="{4B40C5AB-4CE7-43FF-9A51-70FD2312BB97}"/>
    <dgm:cxn modelId="{3A3E0FEA-FC9E-4F2A-852C-DD3637F5155C}" srcId="{92861C5E-2275-4AAE-A369-EF01219D2BB8}" destId="{26319305-3FB7-4984-9563-796AF094970C}" srcOrd="0" destOrd="0" parTransId="{372BF27D-612A-4D3A-BB80-82E892004860}" sibTransId="{936A8778-E9CD-42BA-BDAB-3BBCB343A567}"/>
    <dgm:cxn modelId="{66ED8E0E-6B41-DF44-8C5C-674178926BD4}" type="presOf" srcId="{1AAF9C9B-E6F7-4DD7-A592-6426FF377E53}" destId="{3AD072AD-4460-6848-BE86-03436E64A9D1}" srcOrd="0" destOrd="0" presId="urn:microsoft.com/office/officeart/2016/7/layout/HexagonTimeline"/>
    <dgm:cxn modelId="{1B9AEE19-8F2D-463C-8B90-BDC16E2D9DCB}" srcId="{67DE73C4-3592-465D-88D1-ED2A84FA0CEA}" destId="{31B9B326-9F0A-4C0D-B461-2FBB499DED4F}" srcOrd="1" destOrd="0" parTransId="{EEDCDBEB-A301-451F-9926-A99F1D27CC16}" sibTransId="{F85CCE61-B6DA-4831-A79A-F3AFCD501A42}"/>
    <dgm:cxn modelId="{C8649BAF-39F2-0842-AA05-61C5A1637E6A}" type="presOf" srcId="{31B9B326-9F0A-4C0D-B461-2FBB499DED4F}" destId="{5FEB6567-15C4-E84D-9340-6A2998E25F0B}" srcOrd="0" destOrd="0" presId="urn:microsoft.com/office/officeart/2016/7/layout/HexagonTimeline"/>
    <dgm:cxn modelId="{DE29347C-884B-9B46-BF5E-B7F358A817E0}" type="presOf" srcId="{26319305-3FB7-4984-9563-796AF094970C}" destId="{59FAC749-790C-4A40-91C2-3ECC05F2005E}" srcOrd="0" destOrd="0" presId="urn:microsoft.com/office/officeart/2016/7/layout/HexagonTimeline"/>
    <dgm:cxn modelId="{00989265-96DB-074A-926C-5EBAA4DC1BE4}" type="presParOf" srcId="{617BA783-0B4F-F644-9BC8-E68BEBE8AF3F}" destId="{A19358A9-2C76-E049-BC96-E521FEB065CD}" srcOrd="0" destOrd="0" presId="urn:microsoft.com/office/officeart/2016/7/layout/HexagonTimeline"/>
    <dgm:cxn modelId="{6922C536-210B-1D4B-A80A-7313E9441BD9}" type="presParOf" srcId="{A19358A9-2C76-E049-BC96-E521FEB065CD}" destId="{9E6F236C-FEBE-CD46-98BD-7E89D3D1794A}" srcOrd="0" destOrd="0" presId="urn:microsoft.com/office/officeart/2016/7/layout/HexagonTimeline"/>
    <dgm:cxn modelId="{973DCC53-197F-3E4D-BD50-7FB2FB88C2A8}" type="presParOf" srcId="{A19358A9-2C76-E049-BC96-E521FEB065CD}" destId="{86688AAD-4406-1145-AD26-25EC0D705153}" srcOrd="1" destOrd="0" presId="urn:microsoft.com/office/officeart/2016/7/layout/HexagonTimeline"/>
    <dgm:cxn modelId="{0F9C9E56-8331-9A49-AED4-D0D1192F3C11}" type="presParOf" srcId="{A19358A9-2C76-E049-BC96-E521FEB065CD}" destId="{36943785-F429-FD4E-9D0A-52A3AF609C80}" srcOrd="2" destOrd="0" presId="urn:microsoft.com/office/officeart/2016/7/layout/HexagonTimeline"/>
    <dgm:cxn modelId="{02792CFC-7E79-2E4B-B205-26A53DC4CE8F}" type="presParOf" srcId="{A19358A9-2C76-E049-BC96-E521FEB065CD}" destId="{9C17FC9D-E507-0443-933D-AFAF2985DC4B}" srcOrd="3" destOrd="0" presId="urn:microsoft.com/office/officeart/2016/7/layout/HexagonTimeline"/>
    <dgm:cxn modelId="{47080813-34B8-6D4D-A90B-BC7EA873A5E4}" type="presParOf" srcId="{A19358A9-2C76-E049-BC96-E521FEB065CD}" destId="{9191FA7E-E1DD-9F4D-A8EA-19303D071721}" srcOrd="4" destOrd="0" presId="urn:microsoft.com/office/officeart/2016/7/layout/HexagonTimeline"/>
    <dgm:cxn modelId="{E397A410-A38C-A64E-981C-DEFC2E2DE1A3}" type="presParOf" srcId="{617BA783-0B4F-F644-9BC8-E68BEBE8AF3F}" destId="{E42FAEF2-4D1C-1742-87CC-340DFC8F850E}" srcOrd="1" destOrd="0" presId="urn:microsoft.com/office/officeart/2016/7/layout/HexagonTimeline"/>
    <dgm:cxn modelId="{1824EC28-94E9-5D4C-820F-170F8A4537ED}" type="presParOf" srcId="{617BA783-0B4F-F644-9BC8-E68BEBE8AF3F}" destId="{2C46643F-882E-774C-8A17-2A52E7F90152}" srcOrd="2" destOrd="0" presId="urn:microsoft.com/office/officeart/2016/7/layout/HexagonTimeline"/>
    <dgm:cxn modelId="{8C55FB20-A251-5048-91F3-618D0EF347FD}" type="presParOf" srcId="{2C46643F-882E-774C-8A17-2A52E7F90152}" destId="{5FEB6567-15C4-E84D-9340-6A2998E25F0B}" srcOrd="0" destOrd="0" presId="urn:microsoft.com/office/officeart/2016/7/layout/HexagonTimeline"/>
    <dgm:cxn modelId="{05C8AB23-03E4-2C44-A648-42E09DE1B9A8}" type="presParOf" srcId="{2C46643F-882E-774C-8A17-2A52E7F90152}" destId="{3AD072AD-4460-6848-BE86-03436E64A9D1}" srcOrd="1" destOrd="0" presId="urn:microsoft.com/office/officeart/2016/7/layout/HexagonTimeline"/>
    <dgm:cxn modelId="{FB37EEDF-FA49-B042-86EA-F07D132A9862}" type="presParOf" srcId="{2C46643F-882E-774C-8A17-2A52E7F90152}" destId="{D4CCD151-DE05-C346-B61E-F6BDF681314B}" srcOrd="2" destOrd="0" presId="urn:microsoft.com/office/officeart/2016/7/layout/HexagonTimeline"/>
    <dgm:cxn modelId="{C0523931-338E-E34D-80B2-4C07B69A6505}" type="presParOf" srcId="{2C46643F-882E-774C-8A17-2A52E7F90152}" destId="{9508B82A-CA26-6D45-9CA4-17CAA08A3951}" srcOrd="3" destOrd="0" presId="urn:microsoft.com/office/officeart/2016/7/layout/HexagonTimeline"/>
    <dgm:cxn modelId="{95A420F6-5F23-764F-BF2D-2A41481C8BAF}" type="presParOf" srcId="{2C46643F-882E-774C-8A17-2A52E7F90152}" destId="{6096682F-74EE-9C47-AA61-40658345FC6B}" srcOrd="4" destOrd="0" presId="urn:microsoft.com/office/officeart/2016/7/layout/HexagonTimeline"/>
    <dgm:cxn modelId="{02561A39-E9CF-724D-BEBD-AAE34092F95D}" type="presParOf" srcId="{617BA783-0B4F-F644-9BC8-E68BEBE8AF3F}" destId="{A8400A20-DBC0-4F4B-BC6A-3D20893BC4C5}" srcOrd="3" destOrd="0" presId="urn:microsoft.com/office/officeart/2016/7/layout/HexagonTimeline"/>
    <dgm:cxn modelId="{4D80DBE4-AD11-FC46-B39E-0EAB15E4C9BC}" type="presParOf" srcId="{617BA783-0B4F-F644-9BC8-E68BEBE8AF3F}" destId="{BA50B385-22C3-3449-B37C-074E3FD3C073}" srcOrd="4" destOrd="0" presId="urn:microsoft.com/office/officeart/2016/7/layout/HexagonTimeline"/>
    <dgm:cxn modelId="{7870CCE4-B647-9C4E-AA54-DB3C2CE34E9A}" type="presParOf" srcId="{BA50B385-22C3-3449-B37C-074E3FD3C073}" destId="{1CCF4AD6-5C14-C041-B763-DCE325B48D9F}" srcOrd="0" destOrd="0" presId="urn:microsoft.com/office/officeart/2016/7/layout/HexagonTimeline"/>
    <dgm:cxn modelId="{4DF00D8B-B2F5-EB43-B73E-9614056DE90F}" type="presParOf" srcId="{BA50B385-22C3-3449-B37C-074E3FD3C073}" destId="{59FAC749-790C-4A40-91C2-3ECC05F2005E}" srcOrd="1" destOrd="0" presId="urn:microsoft.com/office/officeart/2016/7/layout/HexagonTimeline"/>
    <dgm:cxn modelId="{B94725A2-94E1-C442-97AD-1633A4641E17}" type="presParOf" srcId="{BA50B385-22C3-3449-B37C-074E3FD3C073}" destId="{8839DCC5-A002-234E-A751-71381E651409}" srcOrd="2" destOrd="0" presId="urn:microsoft.com/office/officeart/2016/7/layout/HexagonTimeline"/>
    <dgm:cxn modelId="{801B65EF-9F0B-0046-863A-1E27D48C7F82}" type="presParOf" srcId="{BA50B385-22C3-3449-B37C-074E3FD3C073}" destId="{81CC88FE-350B-C84B-BC76-F8BB25ABE261}" srcOrd="3" destOrd="0" presId="urn:microsoft.com/office/officeart/2016/7/layout/HexagonTimeline"/>
    <dgm:cxn modelId="{6CFBC014-6B7B-0246-9154-B4249F6A4A36}" type="presParOf" srcId="{BA50B385-22C3-3449-B37C-074E3FD3C073}" destId="{B6744EBE-AD5C-7947-84B6-A53CB2519DB5}"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BDCFFC-B300-2E46-8D27-20793C22754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s-ES"/>
        </a:p>
      </dgm:t>
    </dgm:pt>
    <dgm:pt modelId="{546C3B00-0713-DD45-A4D0-890EF4E682E7}">
      <dgm:prSet phldrT="[Texto]"/>
      <dgm:spPr/>
      <dgm:t>
        <a:bodyPr/>
        <a:lstStyle/>
        <a:p>
          <a:r>
            <a:rPr lang="es-ES" b="1" dirty="0"/>
            <a:t>Decreto ley 9 de 01 de agosto de 1962. </a:t>
          </a:r>
        </a:p>
      </dgm:t>
    </dgm:pt>
    <dgm:pt modelId="{EB62EFF2-AD2E-4741-BAF4-FC37D32567F7}" type="parTrans" cxnId="{4A74B150-22FB-9D49-BE12-369E926802F7}">
      <dgm:prSet/>
      <dgm:spPr/>
      <dgm:t>
        <a:bodyPr/>
        <a:lstStyle/>
        <a:p>
          <a:endParaRPr lang="es-ES"/>
        </a:p>
      </dgm:t>
    </dgm:pt>
    <dgm:pt modelId="{07F9432E-6D51-6542-A954-3D21E912DBAB}" type="sibTrans" cxnId="{4A74B150-22FB-9D49-BE12-369E926802F7}">
      <dgm:prSet/>
      <dgm:spPr/>
      <dgm:t>
        <a:bodyPr/>
        <a:lstStyle/>
        <a:p>
          <a:endParaRPr lang="es-ES"/>
        </a:p>
      </dgm:t>
    </dgm:pt>
    <dgm:pt modelId="{14C5EA44-A804-404D-BA20-1486848F6735}">
      <dgm:prSet/>
      <dgm:spPr/>
      <dgm:t>
        <a:bodyPr/>
        <a:lstStyle/>
        <a:p>
          <a:r>
            <a:rPr lang="es-ES" dirty="0"/>
            <a:t>Ley 49 de 17 de febrero de 1955.</a:t>
          </a:r>
        </a:p>
      </dgm:t>
    </dgm:pt>
    <dgm:pt modelId="{1906FE00-16EE-0941-8CD3-C9D7E44EF021}" type="parTrans" cxnId="{907133FA-AA89-2C41-BBB0-4AC262702063}">
      <dgm:prSet/>
      <dgm:spPr/>
      <dgm:t>
        <a:bodyPr/>
        <a:lstStyle/>
        <a:p>
          <a:endParaRPr lang="es-ES"/>
        </a:p>
      </dgm:t>
    </dgm:pt>
    <dgm:pt modelId="{A7078F42-581E-FB4A-858D-84151CC68EF8}" type="sibTrans" cxnId="{907133FA-AA89-2C41-BBB0-4AC262702063}">
      <dgm:prSet/>
      <dgm:spPr/>
      <dgm:t>
        <a:bodyPr/>
        <a:lstStyle/>
        <a:p>
          <a:endParaRPr lang="es-ES"/>
        </a:p>
      </dgm:t>
    </dgm:pt>
    <dgm:pt modelId="{F5C0EC4C-4C54-194C-A688-484320C8C53C}">
      <dgm:prSet/>
      <dgm:spPr/>
      <dgm:t>
        <a:bodyPr/>
        <a:lstStyle/>
        <a:p>
          <a:r>
            <a:rPr lang="es-PA" b="0" i="0" u="none" dirty="0"/>
            <a:t>Ley 19 de 19 de enero de 1958.</a:t>
          </a:r>
          <a:endParaRPr lang="es-ES" dirty="0"/>
        </a:p>
      </dgm:t>
    </dgm:pt>
    <dgm:pt modelId="{3ED41136-7F2A-E541-87D0-BA3C2B7CEA92}" type="parTrans" cxnId="{066FF664-2FB1-154A-826E-B048BA1B5041}">
      <dgm:prSet/>
      <dgm:spPr/>
      <dgm:t>
        <a:bodyPr/>
        <a:lstStyle/>
        <a:p>
          <a:endParaRPr lang="es-ES"/>
        </a:p>
      </dgm:t>
    </dgm:pt>
    <dgm:pt modelId="{CAD27413-BA46-4D44-9F8F-217F5AED7BFF}" type="sibTrans" cxnId="{066FF664-2FB1-154A-826E-B048BA1B5041}">
      <dgm:prSet/>
      <dgm:spPr/>
      <dgm:t>
        <a:bodyPr/>
        <a:lstStyle/>
        <a:p>
          <a:endParaRPr lang="es-ES"/>
        </a:p>
      </dgm:t>
    </dgm:pt>
    <dgm:pt modelId="{BAEA9E3D-39F2-AD4B-8ED8-EC153746C30D}">
      <dgm:prSet/>
      <dgm:spPr/>
      <dgm:t>
        <a:bodyPr/>
        <a:lstStyle/>
        <a:p>
          <a:r>
            <a:rPr lang="es-ES" dirty="0"/>
            <a:t>Ley 66 de 30 de noviembre  de 1959.</a:t>
          </a:r>
        </a:p>
      </dgm:t>
    </dgm:pt>
    <dgm:pt modelId="{F909A2D0-ED52-4144-BB14-9327034C5998}" type="parTrans" cxnId="{CE1CB3DA-D000-9D42-9EE2-23921FD716C9}">
      <dgm:prSet/>
      <dgm:spPr/>
      <dgm:t>
        <a:bodyPr/>
        <a:lstStyle/>
        <a:p>
          <a:endParaRPr lang="es-ES"/>
        </a:p>
      </dgm:t>
    </dgm:pt>
    <dgm:pt modelId="{075F3C8D-6DEA-B14E-B43C-1F8E36FBEA07}" type="sibTrans" cxnId="{CE1CB3DA-D000-9D42-9EE2-23921FD716C9}">
      <dgm:prSet/>
      <dgm:spPr/>
      <dgm:t>
        <a:bodyPr/>
        <a:lstStyle/>
        <a:p>
          <a:endParaRPr lang="es-ES"/>
        </a:p>
      </dgm:t>
    </dgm:pt>
    <dgm:pt modelId="{3F8274C1-7162-3A46-A674-5AEBE0C0299B}">
      <dgm:prSet/>
      <dgm:spPr/>
      <dgm:t>
        <a:bodyPr/>
        <a:lstStyle/>
        <a:p>
          <a:r>
            <a:rPr lang="es-ES" dirty="0"/>
            <a:t>Ley 74  del 21 de octubre de  1960.</a:t>
          </a:r>
        </a:p>
      </dgm:t>
    </dgm:pt>
    <dgm:pt modelId="{51F6E0C5-FBF8-0048-B53A-4949D1FB16AD}" type="parTrans" cxnId="{1DDCEC15-AB3C-FA4F-8A90-DFFF4BC55C2A}">
      <dgm:prSet/>
      <dgm:spPr/>
      <dgm:t>
        <a:bodyPr/>
        <a:lstStyle/>
        <a:p>
          <a:endParaRPr lang="es-ES"/>
        </a:p>
      </dgm:t>
    </dgm:pt>
    <dgm:pt modelId="{ABC0215F-D9C3-0E46-9C83-F4DE41C1A276}" type="sibTrans" cxnId="{1DDCEC15-AB3C-FA4F-8A90-DFFF4BC55C2A}">
      <dgm:prSet/>
      <dgm:spPr/>
      <dgm:t>
        <a:bodyPr/>
        <a:lstStyle/>
        <a:p>
          <a:endParaRPr lang="es-ES"/>
        </a:p>
      </dgm:t>
    </dgm:pt>
    <dgm:pt modelId="{2D158A7B-A720-9945-ACDF-235444390E11}" type="pres">
      <dgm:prSet presAssocID="{84BDCFFC-B300-2E46-8D27-20793C227544}" presName="linear" presStyleCnt="0">
        <dgm:presLayoutVars>
          <dgm:animLvl val="lvl"/>
          <dgm:resizeHandles val="exact"/>
        </dgm:presLayoutVars>
      </dgm:prSet>
      <dgm:spPr/>
      <dgm:t>
        <a:bodyPr/>
        <a:lstStyle/>
        <a:p>
          <a:endParaRPr lang="es-PA"/>
        </a:p>
      </dgm:t>
    </dgm:pt>
    <dgm:pt modelId="{EB9664C6-7E30-0D49-876D-C1A032880F05}" type="pres">
      <dgm:prSet presAssocID="{14C5EA44-A804-404D-BA20-1486848F6735}" presName="parentText" presStyleLbl="node1" presStyleIdx="0" presStyleCnt="5">
        <dgm:presLayoutVars>
          <dgm:chMax val="0"/>
          <dgm:bulletEnabled val="1"/>
        </dgm:presLayoutVars>
      </dgm:prSet>
      <dgm:spPr/>
      <dgm:t>
        <a:bodyPr/>
        <a:lstStyle/>
        <a:p>
          <a:endParaRPr lang="es-PA"/>
        </a:p>
      </dgm:t>
    </dgm:pt>
    <dgm:pt modelId="{EC499CE6-2225-5640-BB2C-E269B98178BF}" type="pres">
      <dgm:prSet presAssocID="{A7078F42-581E-FB4A-858D-84151CC68EF8}" presName="spacer" presStyleCnt="0"/>
      <dgm:spPr/>
    </dgm:pt>
    <dgm:pt modelId="{D9C3984C-0C55-DC48-943C-FC814217B643}" type="pres">
      <dgm:prSet presAssocID="{F5C0EC4C-4C54-194C-A688-484320C8C53C}" presName="parentText" presStyleLbl="node1" presStyleIdx="1" presStyleCnt="5">
        <dgm:presLayoutVars>
          <dgm:chMax val="0"/>
          <dgm:bulletEnabled val="1"/>
        </dgm:presLayoutVars>
      </dgm:prSet>
      <dgm:spPr/>
      <dgm:t>
        <a:bodyPr/>
        <a:lstStyle/>
        <a:p>
          <a:endParaRPr lang="es-PA"/>
        </a:p>
      </dgm:t>
    </dgm:pt>
    <dgm:pt modelId="{02B95D32-9CF1-6345-9B49-31CB365934D0}" type="pres">
      <dgm:prSet presAssocID="{CAD27413-BA46-4D44-9F8F-217F5AED7BFF}" presName="spacer" presStyleCnt="0"/>
      <dgm:spPr/>
    </dgm:pt>
    <dgm:pt modelId="{2E2FA8E0-CFA0-F84C-B5ED-93FC77966F70}" type="pres">
      <dgm:prSet presAssocID="{BAEA9E3D-39F2-AD4B-8ED8-EC153746C30D}" presName="parentText" presStyleLbl="node1" presStyleIdx="2" presStyleCnt="5">
        <dgm:presLayoutVars>
          <dgm:chMax val="0"/>
          <dgm:bulletEnabled val="1"/>
        </dgm:presLayoutVars>
      </dgm:prSet>
      <dgm:spPr/>
      <dgm:t>
        <a:bodyPr/>
        <a:lstStyle/>
        <a:p>
          <a:endParaRPr lang="es-PA"/>
        </a:p>
      </dgm:t>
    </dgm:pt>
    <dgm:pt modelId="{37421EAF-5A67-B94D-9C7A-E7BCA07631E3}" type="pres">
      <dgm:prSet presAssocID="{075F3C8D-6DEA-B14E-B43C-1F8E36FBEA07}" presName="spacer" presStyleCnt="0"/>
      <dgm:spPr/>
    </dgm:pt>
    <dgm:pt modelId="{3406AD08-FF4A-2842-94FC-90CD44282D45}" type="pres">
      <dgm:prSet presAssocID="{3F8274C1-7162-3A46-A674-5AEBE0C0299B}" presName="parentText" presStyleLbl="node1" presStyleIdx="3" presStyleCnt="5">
        <dgm:presLayoutVars>
          <dgm:chMax val="0"/>
          <dgm:bulletEnabled val="1"/>
        </dgm:presLayoutVars>
      </dgm:prSet>
      <dgm:spPr/>
      <dgm:t>
        <a:bodyPr/>
        <a:lstStyle/>
        <a:p>
          <a:endParaRPr lang="es-PA"/>
        </a:p>
      </dgm:t>
    </dgm:pt>
    <dgm:pt modelId="{44DAE4BA-E9E4-7047-BBD6-95FE532E59C0}" type="pres">
      <dgm:prSet presAssocID="{ABC0215F-D9C3-0E46-9C83-F4DE41C1A276}" presName="spacer" presStyleCnt="0"/>
      <dgm:spPr/>
    </dgm:pt>
    <dgm:pt modelId="{2E23B20E-25E1-2842-A515-3D85267CBE75}" type="pres">
      <dgm:prSet presAssocID="{546C3B00-0713-DD45-A4D0-890EF4E682E7}" presName="parentText" presStyleLbl="node1" presStyleIdx="4" presStyleCnt="5">
        <dgm:presLayoutVars>
          <dgm:chMax val="0"/>
          <dgm:bulletEnabled val="1"/>
        </dgm:presLayoutVars>
      </dgm:prSet>
      <dgm:spPr/>
      <dgm:t>
        <a:bodyPr/>
        <a:lstStyle/>
        <a:p>
          <a:endParaRPr lang="es-PA"/>
        </a:p>
      </dgm:t>
    </dgm:pt>
  </dgm:ptLst>
  <dgm:cxnLst>
    <dgm:cxn modelId="{1EDF9AC4-89B6-F74A-AB1E-86AB0511D8AA}" type="presOf" srcId="{BAEA9E3D-39F2-AD4B-8ED8-EC153746C30D}" destId="{2E2FA8E0-CFA0-F84C-B5ED-93FC77966F70}" srcOrd="0" destOrd="0" presId="urn:microsoft.com/office/officeart/2005/8/layout/vList2"/>
    <dgm:cxn modelId="{4A74B150-22FB-9D49-BE12-369E926802F7}" srcId="{84BDCFFC-B300-2E46-8D27-20793C227544}" destId="{546C3B00-0713-DD45-A4D0-890EF4E682E7}" srcOrd="4" destOrd="0" parTransId="{EB62EFF2-AD2E-4741-BAF4-FC37D32567F7}" sibTransId="{07F9432E-6D51-6542-A954-3D21E912DBAB}"/>
    <dgm:cxn modelId="{33E64380-467B-2F4C-86BE-31CC4F9F7705}" type="presOf" srcId="{3F8274C1-7162-3A46-A674-5AEBE0C0299B}" destId="{3406AD08-FF4A-2842-94FC-90CD44282D45}" srcOrd="0" destOrd="0" presId="urn:microsoft.com/office/officeart/2005/8/layout/vList2"/>
    <dgm:cxn modelId="{E2AEE181-F3ED-3848-A2E3-A85621264BDC}" type="presOf" srcId="{546C3B00-0713-DD45-A4D0-890EF4E682E7}" destId="{2E23B20E-25E1-2842-A515-3D85267CBE75}" srcOrd="0" destOrd="0" presId="urn:microsoft.com/office/officeart/2005/8/layout/vList2"/>
    <dgm:cxn modelId="{88A40EFE-EAEE-914A-A026-807D27878633}" type="presOf" srcId="{F5C0EC4C-4C54-194C-A688-484320C8C53C}" destId="{D9C3984C-0C55-DC48-943C-FC814217B643}" srcOrd="0" destOrd="0" presId="urn:microsoft.com/office/officeart/2005/8/layout/vList2"/>
    <dgm:cxn modelId="{907133FA-AA89-2C41-BBB0-4AC262702063}" srcId="{84BDCFFC-B300-2E46-8D27-20793C227544}" destId="{14C5EA44-A804-404D-BA20-1486848F6735}" srcOrd="0" destOrd="0" parTransId="{1906FE00-16EE-0941-8CD3-C9D7E44EF021}" sibTransId="{A7078F42-581E-FB4A-858D-84151CC68EF8}"/>
    <dgm:cxn modelId="{89D12C65-4EAE-3E43-A4C3-64BDC4C3CA5C}" type="presOf" srcId="{14C5EA44-A804-404D-BA20-1486848F6735}" destId="{EB9664C6-7E30-0D49-876D-C1A032880F05}" srcOrd="0" destOrd="0" presId="urn:microsoft.com/office/officeart/2005/8/layout/vList2"/>
    <dgm:cxn modelId="{1DDCEC15-AB3C-FA4F-8A90-DFFF4BC55C2A}" srcId="{84BDCFFC-B300-2E46-8D27-20793C227544}" destId="{3F8274C1-7162-3A46-A674-5AEBE0C0299B}" srcOrd="3" destOrd="0" parTransId="{51F6E0C5-FBF8-0048-B53A-4949D1FB16AD}" sibTransId="{ABC0215F-D9C3-0E46-9C83-F4DE41C1A276}"/>
    <dgm:cxn modelId="{066FF664-2FB1-154A-826E-B048BA1B5041}" srcId="{84BDCFFC-B300-2E46-8D27-20793C227544}" destId="{F5C0EC4C-4C54-194C-A688-484320C8C53C}" srcOrd="1" destOrd="0" parTransId="{3ED41136-7F2A-E541-87D0-BA3C2B7CEA92}" sibTransId="{CAD27413-BA46-4D44-9F8F-217F5AED7BFF}"/>
    <dgm:cxn modelId="{CE1CB3DA-D000-9D42-9EE2-23921FD716C9}" srcId="{84BDCFFC-B300-2E46-8D27-20793C227544}" destId="{BAEA9E3D-39F2-AD4B-8ED8-EC153746C30D}" srcOrd="2" destOrd="0" parTransId="{F909A2D0-ED52-4144-BB14-9327034C5998}" sibTransId="{075F3C8D-6DEA-B14E-B43C-1F8E36FBEA07}"/>
    <dgm:cxn modelId="{5030B2E9-E2AF-7A4D-9AB6-6079CFCB795B}" type="presOf" srcId="{84BDCFFC-B300-2E46-8D27-20793C227544}" destId="{2D158A7B-A720-9945-ACDF-235444390E11}" srcOrd="0" destOrd="0" presId="urn:microsoft.com/office/officeart/2005/8/layout/vList2"/>
    <dgm:cxn modelId="{AA64D7DB-8747-7944-A351-1A416A552F34}" type="presParOf" srcId="{2D158A7B-A720-9945-ACDF-235444390E11}" destId="{EB9664C6-7E30-0D49-876D-C1A032880F05}" srcOrd="0" destOrd="0" presId="urn:microsoft.com/office/officeart/2005/8/layout/vList2"/>
    <dgm:cxn modelId="{4A4A9BEA-A42E-FA49-B0C0-ECF56C32F974}" type="presParOf" srcId="{2D158A7B-A720-9945-ACDF-235444390E11}" destId="{EC499CE6-2225-5640-BB2C-E269B98178BF}" srcOrd="1" destOrd="0" presId="urn:microsoft.com/office/officeart/2005/8/layout/vList2"/>
    <dgm:cxn modelId="{67CC9C94-0505-CD44-B0B5-E48E47DDD758}" type="presParOf" srcId="{2D158A7B-A720-9945-ACDF-235444390E11}" destId="{D9C3984C-0C55-DC48-943C-FC814217B643}" srcOrd="2" destOrd="0" presId="urn:microsoft.com/office/officeart/2005/8/layout/vList2"/>
    <dgm:cxn modelId="{A43DD1B9-6BB6-C54B-8C24-278660A8EA9E}" type="presParOf" srcId="{2D158A7B-A720-9945-ACDF-235444390E11}" destId="{02B95D32-9CF1-6345-9B49-31CB365934D0}" srcOrd="3" destOrd="0" presId="urn:microsoft.com/office/officeart/2005/8/layout/vList2"/>
    <dgm:cxn modelId="{4FA4A521-158A-5A4F-913B-84C83ADDFDBC}" type="presParOf" srcId="{2D158A7B-A720-9945-ACDF-235444390E11}" destId="{2E2FA8E0-CFA0-F84C-B5ED-93FC77966F70}" srcOrd="4" destOrd="0" presId="urn:microsoft.com/office/officeart/2005/8/layout/vList2"/>
    <dgm:cxn modelId="{91CAA45F-629C-F74B-95B9-66A04E476524}" type="presParOf" srcId="{2D158A7B-A720-9945-ACDF-235444390E11}" destId="{37421EAF-5A67-B94D-9C7A-E7BCA07631E3}" srcOrd="5" destOrd="0" presId="urn:microsoft.com/office/officeart/2005/8/layout/vList2"/>
    <dgm:cxn modelId="{B9CE8082-C6FE-B641-A063-80CF6E5596CA}" type="presParOf" srcId="{2D158A7B-A720-9945-ACDF-235444390E11}" destId="{3406AD08-FF4A-2842-94FC-90CD44282D45}" srcOrd="6" destOrd="0" presId="urn:microsoft.com/office/officeart/2005/8/layout/vList2"/>
    <dgm:cxn modelId="{27A7ED2E-5F7D-144B-B210-1CE7EF9260B6}" type="presParOf" srcId="{2D158A7B-A720-9945-ACDF-235444390E11}" destId="{44DAE4BA-E9E4-7047-BBD6-95FE532E59C0}" srcOrd="7" destOrd="0" presId="urn:microsoft.com/office/officeart/2005/8/layout/vList2"/>
    <dgm:cxn modelId="{33681436-F841-6F47-8E93-E996469241B6}" type="presParOf" srcId="{2D158A7B-A720-9945-ACDF-235444390E11}" destId="{2E23B20E-25E1-2842-A515-3D85267CBE7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894FA2-7BC2-453D-B8EF-D4D1772E298D}" type="doc">
      <dgm:prSet loTypeId="urn:microsoft.com/office/officeart/2016/7/layout/AccentHomeChevronProcess" loCatId="process" qsTypeId="urn:microsoft.com/office/officeart/2005/8/quickstyle/simple1" qsCatId="simple" csTypeId="urn:microsoft.com/office/officeart/2005/8/colors/colorful5" csCatId="colorful" phldr="1"/>
      <dgm:spPr/>
      <dgm:t>
        <a:bodyPr/>
        <a:lstStyle/>
        <a:p>
          <a:endParaRPr lang="en-US"/>
        </a:p>
      </dgm:t>
    </dgm:pt>
    <dgm:pt modelId="{BBAF4CC3-E271-4D95-BD61-30F0560142A3}">
      <dgm:prSet/>
      <dgm:spPr/>
      <dgm:t>
        <a:bodyPr/>
        <a:lstStyle/>
        <a:p>
          <a:r>
            <a:rPr lang="es-ES_tradnl" noProof="0" dirty="0"/>
            <a:t>1970</a:t>
          </a:r>
        </a:p>
      </dgm:t>
    </dgm:pt>
    <dgm:pt modelId="{2C01F9AC-6688-431F-9237-5F827E46F541}" type="parTrans" cxnId="{674999DF-B64F-407C-9AFF-518C7752D914}">
      <dgm:prSet/>
      <dgm:spPr/>
      <dgm:t>
        <a:bodyPr/>
        <a:lstStyle/>
        <a:p>
          <a:endParaRPr lang="es-ES_tradnl" noProof="0" dirty="0"/>
        </a:p>
      </dgm:t>
    </dgm:pt>
    <dgm:pt modelId="{C2EF968D-8BE1-4398-8B16-ABBC324BAB2C}" type="sibTrans" cxnId="{674999DF-B64F-407C-9AFF-518C7752D914}">
      <dgm:prSet/>
      <dgm:spPr/>
      <dgm:t>
        <a:bodyPr/>
        <a:lstStyle/>
        <a:p>
          <a:endParaRPr lang="es-ES_tradnl" noProof="0" dirty="0"/>
        </a:p>
      </dgm:t>
    </dgm:pt>
    <dgm:pt modelId="{BAFF43AE-BA7D-46FD-9AB0-1C725E72B710}">
      <dgm:prSet/>
      <dgm:spPr/>
      <dgm:t>
        <a:bodyPr/>
        <a:lstStyle/>
        <a:p>
          <a:r>
            <a:rPr lang="es-ES_tradnl" noProof="0" dirty="0"/>
            <a:t>Decreto de Gabinete  68 de 31 de marzo de 1970.</a:t>
          </a:r>
        </a:p>
        <a:p>
          <a:r>
            <a:rPr lang="es-ES_tradnl" noProof="0" dirty="0"/>
            <a:t>Ley 15 de 31 de marzo de 1975.</a:t>
          </a:r>
        </a:p>
        <a:p>
          <a:r>
            <a:rPr lang="es-ES_tradnl" noProof="0" dirty="0"/>
            <a:t>Ley  43 de 05 Agosto de 1976.</a:t>
          </a:r>
        </a:p>
      </dgm:t>
    </dgm:pt>
    <dgm:pt modelId="{1E89D83C-7CBA-4DE8-A352-6CFDC5E67318}" type="parTrans" cxnId="{8B5BEBC2-2BFD-42F9-87F4-21826DEC0046}">
      <dgm:prSet/>
      <dgm:spPr/>
      <dgm:t>
        <a:bodyPr/>
        <a:lstStyle/>
        <a:p>
          <a:endParaRPr lang="es-ES_tradnl" noProof="0" dirty="0"/>
        </a:p>
      </dgm:t>
    </dgm:pt>
    <dgm:pt modelId="{F09A76A7-DEA2-4391-A35A-B18B871B8A7E}" type="sibTrans" cxnId="{8B5BEBC2-2BFD-42F9-87F4-21826DEC0046}">
      <dgm:prSet/>
      <dgm:spPr/>
      <dgm:t>
        <a:bodyPr/>
        <a:lstStyle/>
        <a:p>
          <a:endParaRPr lang="es-ES_tradnl" noProof="0" dirty="0"/>
        </a:p>
      </dgm:t>
    </dgm:pt>
    <dgm:pt modelId="{B91E1F33-2E86-4639-B7DC-58C3E184883D}">
      <dgm:prSet/>
      <dgm:spPr/>
      <dgm:t>
        <a:bodyPr/>
        <a:lstStyle/>
        <a:p>
          <a:r>
            <a:rPr lang="es-ES_tradnl" noProof="0" dirty="0"/>
            <a:t>1981</a:t>
          </a:r>
        </a:p>
      </dgm:t>
    </dgm:pt>
    <dgm:pt modelId="{95881909-E9B5-4909-ACE8-7B6569CD4643}" type="parTrans" cxnId="{D449066B-C51B-4C47-843B-53D23848BD82}">
      <dgm:prSet/>
      <dgm:spPr/>
      <dgm:t>
        <a:bodyPr/>
        <a:lstStyle/>
        <a:p>
          <a:endParaRPr lang="es-ES_tradnl" noProof="0" dirty="0"/>
        </a:p>
      </dgm:t>
    </dgm:pt>
    <dgm:pt modelId="{F4188897-ED02-47DB-B0E3-C12463BEB7A4}" type="sibTrans" cxnId="{D449066B-C51B-4C47-843B-53D23848BD82}">
      <dgm:prSet/>
      <dgm:spPr/>
      <dgm:t>
        <a:bodyPr/>
        <a:lstStyle/>
        <a:p>
          <a:endParaRPr lang="es-ES_tradnl" noProof="0" dirty="0"/>
        </a:p>
      </dgm:t>
    </dgm:pt>
    <dgm:pt modelId="{1B6E263E-A1DE-4D32-A63D-DCA1EDC9F853}">
      <dgm:prSet/>
      <dgm:spPr/>
      <dgm:t>
        <a:bodyPr/>
        <a:lstStyle/>
        <a:p>
          <a:r>
            <a:rPr lang="es-ES_tradnl" noProof="0" dirty="0"/>
            <a:t>Ley 02 de 23 febrero de 1981 </a:t>
          </a:r>
        </a:p>
      </dgm:t>
    </dgm:pt>
    <dgm:pt modelId="{6919E579-ED51-40F6-868A-D7C7771CB112}" type="parTrans" cxnId="{8412AFC4-F7CF-44C4-BAC3-E23C7256CCAD}">
      <dgm:prSet/>
      <dgm:spPr/>
      <dgm:t>
        <a:bodyPr/>
        <a:lstStyle/>
        <a:p>
          <a:endParaRPr lang="es-ES_tradnl" noProof="0" dirty="0"/>
        </a:p>
      </dgm:t>
    </dgm:pt>
    <dgm:pt modelId="{93ADBCEB-E7E0-45FE-B69C-118E3CF8AB09}" type="sibTrans" cxnId="{8412AFC4-F7CF-44C4-BAC3-E23C7256CCAD}">
      <dgm:prSet/>
      <dgm:spPr/>
      <dgm:t>
        <a:bodyPr/>
        <a:lstStyle/>
        <a:p>
          <a:endParaRPr lang="es-ES_tradnl" noProof="0" dirty="0"/>
        </a:p>
      </dgm:t>
    </dgm:pt>
    <dgm:pt modelId="{8B90774F-A19A-47DB-962D-EECD94373B0E}">
      <dgm:prSet/>
      <dgm:spPr/>
      <dgm:t>
        <a:bodyPr/>
        <a:lstStyle/>
        <a:p>
          <a:r>
            <a:rPr lang="es-ES_tradnl" noProof="0" dirty="0"/>
            <a:t>1991</a:t>
          </a:r>
        </a:p>
      </dgm:t>
    </dgm:pt>
    <dgm:pt modelId="{C0B62DCF-840B-4B7A-976F-28EE82679E4E}" type="parTrans" cxnId="{BF7B033A-159E-4F35-A67B-E0357ECE30CB}">
      <dgm:prSet/>
      <dgm:spPr/>
      <dgm:t>
        <a:bodyPr/>
        <a:lstStyle/>
        <a:p>
          <a:endParaRPr lang="es-ES_tradnl" noProof="0" dirty="0"/>
        </a:p>
      </dgm:t>
    </dgm:pt>
    <dgm:pt modelId="{93472913-0760-44B9-B242-5DD132CBA1A8}" type="sibTrans" cxnId="{BF7B033A-159E-4F35-A67B-E0357ECE30CB}">
      <dgm:prSet/>
      <dgm:spPr/>
      <dgm:t>
        <a:bodyPr/>
        <a:lstStyle/>
        <a:p>
          <a:endParaRPr lang="es-ES_tradnl" noProof="0" dirty="0"/>
        </a:p>
      </dgm:t>
    </dgm:pt>
    <dgm:pt modelId="{BDF0ACEA-3399-4418-930D-34CA7BAF13C7}">
      <dgm:prSet/>
      <dgm:spPr/>
      <dgm:t>
        <a:bodyPr/>
        <a:lstStyle/>
        <a:p>
          <a:r>
            <a:rPr lang="es-ES_tradnl" noProof="0" dirty="0"/>
            <a:t>Ley 30 de  26 de diciembre de 1991.</a:t>
          </a:r>
        </a:p>
        <a:p>
          <a:r>
            <a:rPr lang="es-ES_tradnl" noProof="0" dirty="0"/>
            <a:t>Ley 20 de 12 Agosto de 1992.</a:t>
          </a:r>
        </a:p>
      </dgm:t>
    </dgm:pt>
    <dgm:pt modelId="{61A82931-E6AE-4337-A568-AB87710EA988}" type="parTrans" cxnId="{916F2417-01E0-4C87-898B-1835BCBF30A4}">
      <dgm:prSet/>
      <dgm:spPr/>
      <dgm:t>
        <a:bodyPr/>
        <a:lstStyle/>
        <a:p>
          <a:endParaRPr lang="es-ES_tradnl" noProof="0" dirty="0"/>
        </a:p>
      </dgm:t>
    </dgm:pt>
    <dgm:pt modelId="{9A662D9D-4C07-49E4-8620-D4BE05B02F0E}" type="sibTrans" cxnId="{916F2417-01E0-4C87-898B-1835BCBF30A4}">
      <dgm:prSet/>
      <dgm:spPr/>
      <dgm:t>
        <a:bodyPr/>
        <a:lstStyle/>
        <a:p>
          <a:endParaRPr lang="es-ES_tradnl" noProof="0" dirty="0"/>
        </a:p>
      </dgm:t>
    </dgm:pt>
    <dgm:pt modelId="{CF676AF6-F3EA-714E-B4F9-2E1E02F6D943}" type="pres">
      <dgm:prSet presAssocID="{86894FA2-7BC2-453D-B8EF-D4D1772E298D}" presName="Name0" presStyleCnt="0">
        <dgm:presLayoutVars>
          <dgm:animLvl val="lvl"/>
          <dgm:resizeHandles val="exact"/>
        </dgm:presLayoutVars>
      </dgm:prSet>
      <dgm:spPr/>
      <dgm:t>
        <a:bodyPr/>
        <a:lstStyle/>
        <a:p>
          <a:endParaRPr lang="es-PA"/>
        </a:p>
      </dgm:t>
    </dgm:pt>
    <dgm:pt modelId="{8E2FDF8B-78D3-7E4A-9AF8-C2226DA7868F}" type="pres">
      <dgm:prSet presAssocID="{BBAF4CC3-E271-4D95-BD61-30F0560142A3}" presName="composite" presStyleCnt="0"/>
      <dgm:spPr/>
    </dgm:pt>
    <dgm:pt modelId="{09B1A251-C931-3649-B500-8608BA131F90}" type="pres">
      <dgm:prSet presAssocID="{BBAF4CC3-E271-4D95-BD61-30F0560142A3}" presName="L" presStyleLbl="solidFgAcc1" presStyleIdx="0" presStyleCnt="3">
        <dgm:presLayoutVars>
          <dgm:chMax val="0"/>
          <dgm:chPref val="0"/>
        </dgm:presLayoutVars>
      </dgm:prSet>
      <dgm:spPr/>
    </dgm:pt>
    <dgm:pt modelId="{3C7D70BF-5568-EE4D-B8AE-5C53F269DA91}" type="pres">
      <dgm:prSet presAssocID="{BBAF4CC3-E271-4D95-BD61-30F0560142A3}" presName="parTx" presStyleLbl="alignNode1" presStyleIdx="0" presStyleCnt="3">
        <dgm:presLayoutVars>
          <dgm:chMax val="0"/>
          <dgm:chPref val="0"/>
          <dgm:bulletEnabled val="1"/>
        </dgm:presLayoutVars>
      </dgm:prSet>
      <dgm:spPr/>
      <dgm:t>
        <a:bodyPr/>
        <a:lstStyle/>
        <a:p>
          <a:endParaRPr lang="es-PA"/>
        </a:p>
      </dgm:t>
    </dgm:pt>
    <dgm:pt modelId="{1E2162F7-F91C-B147-AA37-97E5BFB4E8DE}" type="pres">
      <dgm:prSet presAssocID="{BBAF4CC3-E271-4D95-BD61-30F0560142A3}" presName="desTx" presStyleLbl="revTx" presStyleIdx="0" presStyleCnt="3">
        <dgm:presLayoutVars>
          <dgm:chMax val="0"/>
          <dgm:chPref val="0"/>
          <dgm:bulletEnabled val="1"/>
        </dgm:presLayoutVars>
      </dgm:prSet>
      <dgm:spPr/>
      <dgm:t>
        <a:bodyPr/>
        <a:lstStyle/>
        <a:p>
          <a:endParaRPr lang="es-PA"/>
        </a:p>
      </dgm:t>
    </dgm:pt>
    <dgm:pt modelId="{FEDD2FAA-4B00-1344-82E5-6407005D5783}" type="pres">
      <dgm:prSet presAssocID="{BBAF4CC3-E271-4D95-BD61-30F0560142A3}" presName="EmptyPlaceHolder" presStyleCnt="0"/>
      <dgm:spPr/>
    </dgm:pt>
    <dgm:pt modelId="{FD76314F-3828-8644-8A3D-7A610E902EEC}" type="pres">
      <dgm:prSet presAssocID="{C2EF968D-8BE1-4398-8B16-ABBC324BAB2C}" presName="space" presStyleCnt="0"/>
      <dgm:spPr/>
    </dgm:pt>
    <dgm:pt modelId="{01327670-1FC9-0D4A-A1DE-FB2C8AAB30A2}" type="pres">
      <dgm:prSet presAssocID="{B91E1F33-2E86-4639-B7DC-58C3E184883D}" presName="composite" presStyleCnt="0"/>
      <dgm:spPr/>
    </dgm:pt>
    <dgm:pt modelId="{7EDF048C-A678-CC49-9598-88D1D8D7F7E0}" type="pres">
      <dgm:prSet presAssocID="{B91E1F33-2E86-4639-B7DC-58C3E184883D}" presName="L" presStyleLbl="solidFgAcc1" presStyleIdx="1" presStyleCnt="3">
        <dgm:presLayoutVars>
          <dgm:chMax val="0"/>
          <dgm:chPref val="0"/>
        </dgm:presLayoutVars>
      </dgm:prSet>
      <dgm:spPr/>
    </dgm:pt>
    <dgm:pt modelId="{544C0499-A5B0-E445-9AAA-D84659CEC0D9}" type="pres">
      <dgm:prSet presAssocID="{B91E1F33-2E86-4639-B7DC-58C3E184883D}" presName="parTx" presStyleLbl="alignNode1" presStyleIdx="1" presStyleCnt="3">
        <dgm:presLayoutVars>
          <dgm:chMax val="0"/>
          <dgm:chPref val="0"/>
          <dgm:bulletEnabled val="1"/>
        </dgm:presLayoutVars>
      </dgm:prSet>
      <dgm:spPr/>
      <dgm:t>
        <a:bodyPr/>
        <a:lstStyle/>
        <a:p>
          <a:endParaRPr lang="es-PA"/>
        </a:p>
      </dgm:t>
    </dgm:pt>
    <dgm:pt modelId="{88EE32F7-B10C-BD40-854C-CDFF6D5007CA}" type="pres">
      <dgm:prSet presAssocID="{B91E1F33-2E86-4639-B7DC-58C3E184883D}" presName="desTx" presStyleLbl="revTx" presStyleIdx="1" presStyleCnt="3">
        <dgm:presLayoutVars>
          <dgm:chMax val="0"/>
          <dgm:chPref val="0"/>
          <dgm:bulletEnabled val="1"/>
        </dgm:presLayoutVars>
      </dgm:prSet>
      <dgm:spPr/>
      <dgm:t>
        <a:bodyPr/>
        <a:lstStyle/>
        <a:p>
          <a:endParaRPr lang="es-PA"/>
        </a:p>
      </dgm:t>
    </dgm:pt>
    <dgm:pt modelId="{A88BA960-131E-CC45-83A7-F2BF3BBCEE94}" type="pres">
      <dgm:prSet presAssocID="{B91E1F33-2E86-4639-B7DC-58C3E184883D}" presName="EmptyPlaceHolder" presStyleCnt="0"/>
      <dgm:spPr/>
    </dgm:pt>
    <dgm:pt modelId="{9E341C41-2144-5449-AB28-BC971499DAFA}" type="pres">
      <dgm:prSet presAssocID="{F4188897-ED02-47DB-B0E3-C12463BEB7A4}" presName="space" presStyleCnt="0"/>
      <dgm:spPr/>
    </dgm:pt>
    <dgm:pt modelId="{E94AC24E-F320-754B-8C35-FE3D81660B70}" type="pres">
      <dgm:prSet presAssocID="{8B90774F-A19A-47DB-962D-EECD94373B0E}" presName="composite" presStyleCnt="0"/>
      <dgm:spPr/>
    </dgm:pt>
    <dgm:pt modelId="{41F2718C-CAA8-184C-B42A-034B3E62701B}" type="pres">
      <dgm:prSet presAssocID="{8B90774F-A19A-47DB-962D-EECD94373B0E}" presName="L" presStyleLbl="solidFgAcc1" presStyleIdx="2" presStyleCnt="3">
        <dgm:presLayoutVars>
          <dgm:chMax val="0"/>
          <dgm:chPref val="0"/>
        </dgm:presLayoutVars>
      </dgm:prSet>
      <dgm:spPr/>
    </dgm:pt>
    <dgm:pt modelId="{7B594F8A-7219-804C-8F4B-33CD541E0496}" type="pres">
      <dgm:prSet presAssocID="{8B90774F-A19A-47DB-962D-EECD94373B0E}" presName="parTx" presStyleLbl="alignNode1" presStyleIdx="2" presStyleCnt="3">
        <dgm:presLayoutVars>
          <dgm:chMax val="0"/>
          <dgm:chPref val="0"/>
          <dgm:bulletEnabled val="1"/>
        </dgm:presLayoutVars>
      </dgm:prSet>
      <dgm:spPr/>
      <dgm:t>
        <a:bodyPr/>
        <a:lstStyle/>
        <a:p>
          <a:endParaRPr lang="es-PA"/>
        </a:p>
      </dgm:t>
    </dgm:pt>
    <dgm:pt modelId="{9EC0A4EF-8CA0-0649-9D73-1B952A155991}" type="pres">
      <dgm:prSet presAssocID="{8B90774F-A19A-47DB-962D-EECD94373B0E}" presName="desTx" presStyleLbl="revTx" presStyleIdx="2" presStyleCnt="3">
        <dgm:presLayoutVars>
          <dgm:chMax val="0"/>
          <dgm:chPref val="0"/>
          <dgm:bulletEnabled val="1"/>
        </dgm:presLayoutVars>
      </dgm:prSet>
      <dgm:spPr/>
      <dgm:t>
        <a:bodyPr/>
        <a:lstStyle/>
        <a:p>
          <a:endParaRPr lang="es-PA"/>
        </a:p>
      </dgm:t>
    </dgm:pt>
    <dgm:pt modelId="{7BFA9489-4F1B-6E43-8D6E-E089E8BFE80C}" type="pres">
      <dgm:prSet presAssocID="{8B90774F-A19A-47DB-962D-EECD94373B0E}" presName="EmptyPlaceHolder" presStyleCnt="0"/>
      <dgm:spPr/>
    </dgm:pt>
  </dgm:ptLst>
  <dgm:cxnLst>
    <dgm:cxn modelId="{6DD547A3-D305-EF49-9B76-C529D9866769}" type="presOf" srcId="{B91E1F33-2E86-4639-B7DC-58C3E184883D}" destId="{544C0499-A5B0-E445-9AAA-D84659CEC0D9}" srcOrd="0" destOrd="0" presId="urn:microsoft.com/office/officeart/2016/7/layout/AccentHomeChevronProcess"/>
    <dgm:cxn modelId="{271C322D-8ECB-7A47-9B19-325CBE0D1494}" type="presOf" srcId="{BBAF4CC3-E271-4D95-BD61-30F0560142A3}" destId="{3C7D70BF-5568-EE4D-B8AE-5C53F269DA91}" srcOrd="0" destOrd="0" presId="urn:microsoft.com/office/officeart/2016/7/layout/AccentHomeChevronProcess"/>
    <dgm:cxn modelId="{BF7B033A-159E-4F35-A67B-E0357ECE30CB}" srcId="{86894FA2-7BC2-453D-B8EF-D4D1772E298D}" destId="{8B90774F-A19A-47DB-962D-EECD94373B0E}" srcOrd="2" destOrd="0" parTransId="{C0B62DCF-840B-4B7A-976F-28EE82679E4E}" sibTransId="{93472913-0760-44B9-B242-5DD132CBA1A8}"/>
    <dgm:cxn modelId="{0E044874-FADA-3548-A8A7-2FEF34473BDA}" type="presOf" srcId="{BAFF43AE-BA7D-46FD-9AB0-1C725E72B710}" destId="{1E2162F7-F91C-B147-AA37-97E5BFB4E8DE}" srcOrd="0" destOrd="0" presId="urn:microsoft.com/office/officeart/2016/7/layout/AccentHomeChevronProcess"/>
    <dgm:cxn modelId="{8B5BEBC2-2BFD-42F9-87F4-21826DEC0046}" srcId="{BBAF4CC3-E271-4D95-BD61-30F0560142A3}" destId="{BAFF43AE-BA7D-46FD-9AB0-1C725E72B710}" srcOrd="0" destOrd="0" parTransId="{1E89D83C-7CBA-4DE8-A352-6CFDC5E67318}" sibTransId="{F09A76A7-DEA2-4391-A35A-B18B871B8A7E}"/>
    <dgm:cxn modelId="{2202DE1C-8D06-3F48-972A-5F0F273F7929}" type="presOf" srcId="{BDF0ACEA-3399-4418-930D-34CA7BAF13C7}" destId="{9EC0A4EF-8CA0-0649-9D73-1B952A155991}" srcOrd="0" destOrd="0" presId="urn:microsoft.com/office/officeart/2016/7/layout/AccentHomeChevronProcess"/>
    <dgm:cxn modelId="{916F2417-01E0-4C87-898B-1835BCBF30A4}" srcId="{8B90774F-A19A-47DB-962D-EECD94373B0E}" destId="{BDF0ACEA-3399-4418-930D-34CA7BAF13C7}" srcOrd="0" destOrd="0" parTransId="{61A82931-E6AE-4337-A568-AB87710EA988}" sibTransId="{9A662D9D-4C07-49E4-8620-D4BE05B02F0E}"/>
    <dgm:cxn modelId="{8E3F1627-0E9D-8C47-BF42-0B2869A1ADD4}" type="presOf" srcId="{86894FA2-7BC2-453D-B8EF-D4D1772E298D}" destId="{CF676AF6-F3EA-714E-B4F9-2E1E02F6D943}" srcOrd="0" destOrd="0" presId="urn:microsoft.com/office/officeart/2016/7/layout/AccentHomeChevronProcess"/>
    <dgm:cxn modelId="{46A6A8A6-1C15-BF44-AB1E-10441AA6201D}" type="presOf" srcId="{8B90774F-A19A-47DB-962D-EECD94373B0E}" destId="{7B594F8A-7219-804C-8F4B-33CD541E0496}" srcOrd="0" destOrd="0" presId="urn:microsoft.com/office/officeart/2016/7/layout/AccentHomeChevronProcess"/>
    <dgm:cxn modelId="{8412AFC4-F7CF-44C4-BAC3-E23C7256CCAD}" srcId="{B91E1F33-2E86-4639-B7DC-58C3E184883D}" destId="{1B6E263E-A1DE-4D32-A63D-DCA1EDC9F853}" srcOrd="0" destOrd="0" parTransId="{6919E579-ED51-40F6-868A-D7C7771CB112}" sibTransId="{93ADBCEB-E7E0-45FE-B69C-118E3CF8AB09}"/>
    <dgm:cxn modelId="{D449066B-C51B-4C47-843B-53D23848BD82}" srcId="{86894FA2-7BC2-453D-B8EF-D4D1772E298D}" destId="{B91E1F33-2E86-4639-B7DC-58C3E184883D}" srcOrd="1" destOrd="0" parTransId="{95881909-E9B5-4909-ACE8-7B6569CD4643}" sibTransId="{F4188897-ED02-47DB-B0E3-C12463BEB7A4}"/>
    <dgm:cxn modelId="{674999DF-B64F-407C-9AFF-518C7752D914}" srcId="{86894FA2-7BC2-453D-B8EF-D4D1772E298D}" destId="{BBAF4CC3-E271-4D95-BD61-30F0560142A3}" srcOrd="0" destOrd="0" parTransId="{2C01F9AC-6688-431F-9237-5F827E46F541}" sibTransId="{C2EF968D-8BE1-4398-8B16-ABBC324BAB2C}"/>
    <dgm:cxn modelId="{FFAE67F8-7792-1546-9DEF-187675A50FD0}" type="presOf" srcId="{1B6E263E-A1DE-4D32-A63D-DCA1EDC9F853}" destId="{88EE32F7-B10C-BD40-854C-CDFF6D5007CA}" srcOrd="0" destOrd="0" presId="urn:microsoft.com/office/officeart/2016/7/layout/AccentHomeChevronProcess"/>
    <dgm:cxn modelId="{19F2DEE9-90B9-4B47-80B4-8A9D129C00E7}" type="presParOf" srcId="{CF676AF6-F3EA-714E-B4F9-2E1E02F6D943}" destId="{8E2FDF8B-78D3-7E4A-9AF8-C2226DA7868F}" srcOrd="0" destOrd="0" presId="urn:microsoft.com/office/officeart/2016/7/layout/AccentHomeChevronProcess"/>
    <dgm:cxn modelId="{17A256FE-982D-FB49-9649-14938EEBC9E6}" type="presParOf" srcId="{8E2FDF8B-78D3-7E4A-9AF8-C2226DA7868F}" destId="{09B1A251-C931-3649-B500-8608BA131F90}" srcOrd="0" destOrd="0" presId="urn:microsoft.com/office/officeart/2016/7/layout/AccentHomeChevronProcess"/>
    <dgm:cxn modelId="{785A079A-87B0-AB45-BA5C-048258F5BFB4}" type="presParOf" srcId="{8E2FDF8B-78D3-7E4A-9AF8-C2226DA7868F}" destId="{3C7D70BF-5568-EE4D-B8AE-5C53F269DA91}" srcOrd="1" destOrd="0" presId="urn:microsoft.com/office/officeart/2016/7/layout/AccentHomeChevronProcess"/>
    <dgm:cxn modelId="{E838BD7C-9E81-344C-A58D-A146069AEC51}" type="presParOf" srcId="{8E2FDF8B-78D3-7E4A-9AF8-C2226DA7868F}" destId="{1E2162F7-F91C-B147-AA37-97E5BFB4E8DE}" srcOrd="2" destOrd="0" presId="urn:microsoft.com/office/officeart/2016/7/layout/AccentHomeChevronProcess"/>
    <dgm:cxn modelId="{CF853134-ECA6-5749-933E-04AFE8D2BA15}" type="presParOf" srcId="{8E2FDF8B-78D3-7E4A-9AF8-C2226DA7868F}" destId="{FEDD2FAA-4B00-1344-82E5-6407005D5783}" srcOrd="3" destOrd="0" presId="urn:microsoft.com/office/officeart/2016/7/layout/AccentHomeChevronProcess"/>
    <dgm:cxn modelId="{4619BA77-5FF3-5F46-9727-D91543C04024}" type="presParOf" srcId="{CF676AF6-F3EA-714E-B4F9-2E1E02F6D943}" destId="{FD76314F-3828-8644-8A3D-7A610E902EEC}" srcOrd="1" destOrd="0" presId="urn:microsoft.com/office/officeart/2016/7/layout/AccentHomeChevronProcess"/>
    <dgm:cxn modelId="{A6F39482-3362-F644-AF22-72A71F547245}" type="presParOf" srcId="{CF676AF6-F3EA-714E-B4F9-2E1E02F6D943}" destId="{01327670-1FC9-0D4A-A1DE-FB2C8AAB30A2}" srcOrd="2" destOrd="0" presId="urn:microsoft.com/office/officeart/2016/7/layout/AccentHomeChevronProcess"/>
    <dgm:cxn modelId="{FA40D073-5E50-F14A-8475-0D3800C1ABD9}" type="presParOf" srcId="{01327670-1FC9-0D4A-A1DE-FB2C8AAB30A2}" destId="{7EDF048C-A678-CC49-9598-88D1D8D7F7E0}" srcOrd="0" destOrd="0" presId="urn:microsoft.com/office/officeart/2016/7/layout/AccentHomeChevronProcess"/>
    <dgm:cxn modelId="{FD9A05E2-78E0-3F4E-9552-AE05F974150F}" type="presParOf" srcId="{01327670-1FC9-0D4A-A1DE-FB2C8AAB30A2}" destId="{544C0499-A5B0-E445-9AAA-D84659CEC0D9}" srcOrd="1" destOrd="0" presId="urn:microsoft.com/office/officeart/2016/7/layout/AccentHomeChevronProcess"/>
    <dgm:cxn modelId="{1D80E3AA-7362-434A-A15E-5189A1BE0366}" type="presParOf" srcId="{01327670-1FC9-0D4A-A1DE-FB2C8AAB30A2}" destId="{88EE32F7-B10C-BD40-854C-CDFF6D5007CA}" srcOrd="2" destOrd="0" presId="urn:microsoft.com/office/officeart/2016/7/layout/AccentHomeChevronProcess"/>
    <dgm:cxn modelId="{6FFFB0D0-D733-334B-88BA-AFD475F8E599}" type="presParOf" srcId="{01327670-1FC9-0D4A-A1DE-FB2C8AAB30A2}" destId="{A88BA960-131E-CC45-83A7-F2BF3BBCEE94}" srcOrd="3" destOrd="0" presId="urn:microsoft.com/office/officeart/2016/7/layout/AccentHomeChevronProcess"/>
    <dgm:cxn modelId="{160808EF-A034-384C-BE36-0329B6564629}" type="presParOf" srcId="{CF676AF6-F3EA-714E-B4F9-2E1E02F6D943}" destId="{9E341C41-2144-5449-AB28-BC971499DAFA}" srcOrd="3" destOrd="0" presId="urn:microsoft.com/office/officeart/2016/7/layout/AccentHomeChevronProcess"/>
    <dgm:cxn modelId="{C4A6EF25-CDDB-8548-BC96-634EB4478C23}" type="presParOf" srcId="{CF676AF6-F3EA-714E-B4F9-2E1E02F6D943}" destId="{E94AC24E-F320-754B-8C35-FE3D81660B70}" srcOrd="4" destOrd="0" presId="urn:microsoft.com/office/officeart/2016/7/layout/AccentHomeChevronProcess"/>
    <dgm:cxn modelId="{F55503A1-DA48-C44B-BD19-1E7853E86320}" type="presParOf" srcId="{E94AC24E-F320-754B-8C35-FE3D81660B70}" destId="{41F2718C-CAA8-184C-B42A-034B3E62701B}" srcOrd="0" destOrd="0" presId="urn:microsoft.com/office/officeart/2016/7/layout/AccentHomeChevronProcess"/>
    <dgm:cxn modelId="{D94896B0-4DAF-2647-8ABA-99015188C76F}" type="presParOf" srcId="{E94AC24E-F320-754B-8C35-FE3D81660B70}" destId="{7B594F8A-7219-804C-8F4B-33CD541E0496}" srcOrd="1" destOrd="0" presId="urn:microsoft.com/office/officeart/2016/7/layout/AccentHomeChevronProcess"/>
    <dgm:cxn modelId="{93D80E98-8D20-8846-B4DC-9A46C97B83A7}" type="presParOf" srcId="{E94AC24E-F320-754B-8C35-FE3D81660B70}" destId="{9EC0A4EF-8CA0-0649-9D73-1B952A155991}" srcOrd="2" destOrd="0" presId="urn:microsoft.com/office/officeart/2016/7/layout/AccentHomeChevronProcess"/>
    <dgm:cxn modelId="{199D1C43-555D-5B48-9762-8DF5E9BCF3B8}" type="presParOf" srcId="{E94AC24E-F320-754B-8C35-FE3D81660B70}" destId="{7BFA9489-4F1B-6E43-8D6E-E089E8BFE80C}"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4ED39-C0DF-8148-91F0-B258465C7BCA}">
      <dsp:nvSpPr>
        <dsp:cNvPr id="0" name=""/>
        <dsp:cNvSpPr/>
      </dsp:nvSpPr>
      <dsp:spPr>
        <a:xfrm>
          <a:off x="0" y="710051"/>
          <a:ext cx="9496425" cy="81549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s-PA" sz="3400" kern="1200" dirty="0"/>
            <a:t>Declaración de Filadelfia de la OIT.</a:t>
          </a:r>
          <a:endParaRPr lang="en-US" sz="3400" kern="1200" dirty="0"/>
        </a:p>
      </dsp:txBody>
      <dsp:txXfrm>
        <a:off x="39809" y="749860"/>
        <a:ext cx="9416807" cy="735872"/>
      </dsp:txXfrm>
    </dsp:sp>
    <dsp:sp modelId="{26E4DC5D-2DAD-3942-9A8F-F97974F92E9F}">
      <dsp:nvSpPr>
        <dsp:cNvPr id="0" name=""/>
        <dsp:cNvSpPr/>
      </dsp:nvSpPr>
      <dsp:spPr>
        <a:xfrm>
          <a:off x="0" y="1623461"/>
          <a:ext cx="9496425" cy="815490"/>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s-PA" sz="3400" kern="1200" dirty="0"/>
            <a:t>La Declaración Universal de los Derechos Humanos.</a:t>
          </a:r>
          <a:endParaRPr lang="en-US" sz="3400" kern="1200" dirty="0"/>
        </a:p>
      </dsp:txBody>
      <dsp:txXfrm>
        <a:off x="39809" y="1663270"/>
        <a:ext cx="9416807" cy="735872"/>
      </dsp:txXfrm>
    </dsp:sp>
    <dsp:sp modelId="{9A20D364-CA9C-8244-B5C9-99575D08021E}">
      <dsp:nvSpPr>
        <dsp:cNvPr id="0" name=""/>
        <dsp:cNvSpPr/>
      </dsp:nvSpPr>
      <dsp:spPr>
        <a:xfrm>
          <a:off x="0" y="2536871"/>
          <a:ext cx="9496425" cy="81549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s-PA" sz="3400" kern="1200" dirty="0"/>
            <a:t>Convenio sobre la Seguridad Social  de la OIT.</a:t>
          </a:r>
          <a:endParaRPr lang="en-US" sz="3400" kern="1200" dirty="0"/>
        </a:p>
      </dsp:txBody>
      <dsp:txXfrm>
        <a:off x="39809" y="2576680"/>
        <a:ext cx="9416807" cy="73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86394-F177-EA45-8668-980045FD9D16}">
      <dsp:nvSpPr>
        <dsp:cNvPr id="0" name=""/>
        <dsp:cNvSpPr/>
      </dsp:nvSpPr>
      <dsp:spPr>
        <a:xfrm>
          <a:off x="517502" y="-71163"/>
          <a:ext cx="5231684" cy="5231684"/>
        </a:xfrm>
        <a:prstGeom prst="circularArrow">
          <a:avLst>
            <a:gd name="adj1" fmla="val 5544"/>
            <a:gd name="adj2" fmla="val 330680"/>
            <a:gd name="adj3" fmla="val 14871359"/>
            <a:gd name="adj4" fmla="val 1674912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236A661-D91F-D948-B497-CE5D8F77EC67}">
      <dsp:nvSpPr>
        <dsp:cNvPr id="0" name=""/>
        <dsp:cNvSpPr/>
      </dsp:nvSpPr>
      <dsp:spPr>
        <a:xfrm>
          <a:off x="2527482" y="2010"/>
          <a:ext cx="1211723" cy="6058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A" sz="1200" kern="1200"/>
            <a:t>Solidaridad</a:t>
          </a:r>
          <a:endParaRPr lang="en-US" sz="1200" kern="1200"/>
        </a:p>
      </dsp:txBody>
      <dsp:txXfrm>
        <a:off x="2557058" y="31586"/>
        <a:ext cx="1152571" cy="546709"/>
      </dsp:txXfrm>
    </dsp:sp>
    <dsp:sp modelId="{B9DD7525-124F-344A-A1A9-C7FD0F87BC8A}">
      <dsp:nvSpPr>
        <dsp:cNvPr id="0" name=""/>
        <dsp:cNvSpPr/>
      </dsp:nvSpPr>
      <dsp:spPr>
        <a:xfrm>
          <a:off x="3838829" y="428092"/>
          <a:ext cx="1211723" cy="6058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A" sz="1200" kern="1200"/>
            <a:t>Universalidad</a:t>
          </a:r>
          <a:endParaRPr lang="en-US" sz="1200" kern="1200"/>
        </a:p>
      </dsp:txBody>
      <dsp:txXfrm>
        <a:off x="3868405" y="457668"/>
        <a:ext cx="1152571" cy="546709"/>
      </dsp:txXfrm>
    </dsp:sp>
    <dsp:sp modelId="{92A6D5E3-70F5-4D4C-84C9-87F434D64F8A}">
      <dsp:nvSpPr>
        <dsp:cNvPr id="0" name=""/>
        <dsp:cNvSpPr/>
      </dsp:nvSpPr>
      <dsp:spPr>
        <a:xfrm>
          <a:off x="4649285" y="1543590"/>
          <a:ext cx="1211723" cy="6058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A" sz="1200" kern="1200"/>
            <a:t>Integralidad </a:t>
          </a:r>
          <a:endParaRPr lang="en-US" sz="1200" kern="1200"/>
        </a:p>
      </dsp:txBody>
      <dsp:txXfrm>
        <a:off x="4678861" y="1573166"/>
        <a:ext cx="1152571" cy="546709"/>
      </dsp:txXfrm>
    </dsp:sp>
    <dsp:sp modelId="{1698EB10-A57C-034F-93AE-F22CDDD6CB40}">
      <dsp:nvSpPr>
        <dsp:cNvPr id="0" name=""/>
        <dsp:cNvSpPr/>
      </dsp:nvSpPr>
      <dsp:spPr>
        <a:xfrm>
          <a:off x="4649285" y="2922421"/>
          <a:ext cx="1211723" cy="6058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A" sz="1200" kern="1200"/>
            <a:t>Público</a:t>
          </a:r>
          <a:endParaRPr lang="en-US" sz="1200" kern="1200"/>
        </a:p>
      </dsp:txBody>
      <dsp:txXfrm>
        <a:off x="4678861" y="2951997"/>
        <a:ext cx="1152571" cy="546709"/>
      </dsp:txXfrm>
    </dsp:sp>
    <dsp:sp modelId="{E0CC67B5-EEB1-0C41-B329-430E5104155F}">
      <dsp:nvSpPr>
        <dsp:cNvPr id="0" name=""/>
        <dsp:cNvSpPr/>
      </dsp:nvSpPr>
      <dsp:spPr>
        <a:xfrm>
          <a:off x="3838829" y="4037918"/>
          <a:ext cx="1211723" cy="6058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A" sz="1200" kern="1200"/>
            <a:t>Responsabilidad</a:t>
          </a:r>
          <a:endParaRPr lang="en-US" sz="1200" kern="1200"/>
        </a:p>
      </dsp:txBody>
      <dsp:txXfrm>
        <a:off x="3868405" y="4067494"/>
        <a:ext cx="1152571" cy="546709"/>
      </dsp:txXfrm>
    </dsp:sp>
    <dsp:sp modelId="{8C78681A-1476-CC42-B84A-7262BA1D87FF}">
      <dsp:nvSpPr>
        <dsp:cNvPr id="0" name=""/>
        <dsp:cNvSpPr/>
      </dsp:nvSpPr>
      <dsp:spPr>
        <a:xfrm>
          <a:off x="2527482" y="4464001"/>
          <a:ext cx="1211723" cy="6058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A" sz="1200" kern="1200"/>
            <a:t>Transparencia</a:t>
          </a:r>
          <a:endParaRPr lang="en-US" sz="1200" kern="1200"/>
        </a:p>
      </dsp:txBody>
      <dsp:txXfrm>
        <a:off x="2557058" y="4493577"/>
        <a:ext cx="1152571" cy="546709"/>
      </dsp:txXfrm>
    </dsp:sp>
    <dsp:sp modelId="{18E8B8C5-F62E-6049-8265-3F8F0EC072A2}">
      <dsp:nvSpPr>
        <dsp:cNvPr id="0" name=""/>
        <dsp:cNvSpPr/>
      </dsp:nvSpPr>
      <dsp:spPr>
        <a:xfrm>
          <a:off x="1216136" y="4037918"/>
          <a:ext cx="1211723" cy="6058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A" sz="1200" kern="1200"/>
            <a:t>Comunicación </a:t>
          </a:r>
          <a:endParaRPr lang="en-US" sz="1200" kern="1200"/>
        </a:p>
      </dsp:txBody>
      <dsp:txXfrm>
        <a:off x="1245712" y="4067494"/>
        <a:ext cx="1152571" cy="546709"/>
      </dsp:txXfrm>
    </dsp:sp>
    <dsp:sp modelId="{7E809490-1951-E140-8A04-78EA29E85522}">
      <dsp:nvSpPr>
        <dsp:cNvPr id="0" name=""/>
        <dsp:cNvSpPr/>
      </dsp:nvSpPr>
      <dsp:spPr>
        <a:xfrm>
          <a:off x="405680" y="2922421"/>
          <a:ext cx="1211723" cy="6058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A" sz="1200" kern="1200"/>
            <a:t>Calidad </a:t>
          </a:r>
          <a:endParaRPr lang="en-US" sz="1200" kern="1200"/>
        </a:p>
      </dsp:txBody>
      <dsp:txXfrm>
        <a:off x="435256" y="2951997"/>
        <a:ext cx="1152571" cy="546709"/>
      </dsp:txXfrm>
    </dsp:sp>
    <dsp:sp modelId="{8FF50EFF-F181-6941-ACF8-0CD0CF5073C1}">
      <dsp:nvSpPr>
        <dsp:cNvPr id="0" name=""/>
        <dsp:cNvSpPr/>
      </dsp:nvSpPr>
      <dsp:spPr>
        <a:xfrm>
          <a:off x="405680" y="1543590"/>
          <a:ext cx="1211723" cy="6058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A" sz="1200" kern="1200"/>
            <a:t>Compromiso</a:t>
          </a:r>
          <a:endParaRPr lang="en-US" sz="1200" kern="1200"/>
        </a:p>
      </dsp:txBody>
      <dsp:txXfrm>
        <a:off x="435256" y="1573166"/>
        <a:ext cx="1152571" cy="546709"/>
      </dsp:txXfrm>
    </dsp:sp>
    <dsp:sp modelId="{F2C39BF3-B2E0-8143-8B49-DD24175C22F1}">
      <dsp:nvSpPr>
        <dsp:cNvPr id="0" name=""/>
        <dsp:cNvSpPr/>
      </dsp:nvSpPr>
      <dsp:spPr>
        <a:xfrm>
          <a:off x="1216136" y="428092"/>
          <a:ext cx="1211723" cy="6058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A" sz="1200" kern="1200"/>
            <a:t>Rendición de cuentas</a:t>
          </a:r>
          <a:endParaRPr lang="en-US" sz="1200" kern="1200"/>
        </a:p>
      </dsp:txBody>
      <dsp:txXfrm>
        <a:off x="1245712" y="457668"/>
        <a:ext cx="1152571" cy="546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513D5-C499-234C-A783-B572DC754C58}">
      <dsp:nvSpPr>
        <dsp:cNvPr id="0" name=""/>
        <dsp:cNvSpPr/>
      </dsp:nvSpPr>
      <dsp:spPr>
        <a:xfrm>
          <a:off x="0" y="971197"/>
          <a:ext cx="5744684" cy="478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478683-BBE0-ED44-8FDD-974404E07328}">
      <dsp:nvSpPr>
        <dsp:cNvPr id="0" name=""/>
        <dsp:cNvSpPr/>
      </dsp:nvSpPr>
      <dsp:spPr>
        <a:xfrm>
          <a:off x="287234" y="690757"/>
          <a:ext cx="4021279"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lvl="0" algn="l" defTabSz="844550">
            <a:lnSpc>
              <a:spcPct val="90000"/>
            </a:lnSpc>
            <a:spcBef>
              <a:spcPct val="0"/>
            </a:spcBef>
            <a:spcAft>
              <a:spcPct val="35000"/>
            </a:spcAft>
          </a:pPr>
          <a:r>
            <a:rPr lang="es-ES" sz="1900" kern="1200" dirty="0"/>
            <a:t>Ley 9 del 08 de octubre  1924.</a:t>
          </a:r>
        </a:p>
      </dsp:txBody>
      <dsp:txXfrm>
        <a:off x="314614" y="718137"/>
        <a:ext cx="3966519" cy="506120"/>
      </dsp:txXfrm>
    </dsp:sp>
    <dsp:sp modelId="{1BBA53DE-3D6B-264D-90E2-8F7AB8134EA1}">
      <dsp:nvSpPr>
        <dsp:cNvPr id="0" name=""/>
        <dsp:cNvSpPr/>
      </dsp:nvSpPr>
      <dsp:spPr>
        <a:xfrm>
          <a:off x="0" y="1833038"/>
          <a:ext cx="5744684" cy="4788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E89CBF-913E-1D46-8A72-DF8C61CAC5F1}">
      <dsp:nvSpPr>
        <dsp:cNvPr id="0" name=""/>
        <dsp:cNvSpPr/>
      </dsp:nvSpPr>
      <dsp:spPr>
        <a:xfrm>
          <a:off x="287234" y="1552597"/>
          <a:ext cx="4021279" cy="5608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lvl="0" algn="l" defTabSz="844550">
            <a:lnSpc>
              <a:spcPct val="90000"/>
            </a:lnSpc>
            <a:spcBef>
              <a:spcPct val="0"/>
            </a:spcBef>
            <a:spcAft>
              <a:spcPct val="35000"/>
            </a:spcAft>
          </a:pPr>
          <a:r>
            <a:rPr lang="es-ES" sz="1900" kern="1200" dirty="0"/>
            <a:t>Ley 65 del 22 de diciembre de 1926.</a:t>
          </a:r>
        </a:p>
      </dsp:txBody>
      <dsp:txXfrm>
        <a:off x="314614" y="1579977"/>
        <a:ext cx="3966519" cy="506120"/>
      </dsp:txXfrm>
    </dsp:sp>
    <dsp:sp modelId="{7C0A87FE-764C-334B-BD91-3A86C9DD64D4}">
      <dsp:nvSpPr>
        <dsp:cNvPr id="0" name=""/>
        <dsp:cNvSpPr/>
      </dsp:nvSpPr>
      <dsp:spPr>
        <a:xfrm>
          <a:off x="0" y="2694878"/>
          <a:ext cx="5744684" cy="4788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455F74-1727-9C47-BBFD-BABD1C162AAB}">
      <dsp:nvSpPr>
        <dsp:cNvPr id="0" name=""/>
        <dsp:cNvSpPr/>
      </dsp:nvSpPr>
      <dsp:spPr>
        <a:xfrm>
          <a:off x="287234" y="2414438"/>
          <a:ext cx="4021279" cy="5608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lvl="0" algn="l" defTabSz="844550">
            <a:lnSpc>
              <a:spcPct val="90000"/>
            </a:lnSpc>
            <a:spcBef>
              <a:spcPct val="0"/>
            </a:spcBef>
            <a:spcAft>
              <a:spcPct val="35000"/>
            </a:spcAft>
          </a:pPr>
          <a:r>
            <a:rPr lang="es-ES" sz="1900" kern="1200" dirty="0"/>
            <a:t>Ley 78 del 24 de diciembre de 1930</a:t>
          </a:r>
        </a:p>
      </dsp:txBody>
      <dsp:txXfrm>
        <a:off x="314614" y="2441818"/>
        <a:ext cx="3966519" cy="506120"/>
      </dsp:txXfrm>
    </dsp:sp>
    <dsp:sp modelId="{9E31E232-0096-3943-AC42-7D2BC6C6DEC3}">
      <dsp:nvSpPr>
        <dsp:cNvPr id="0" name=""/>
        <dsp:cNvSpPr/>
      </dsp:nvSpPr>
      <dsp:spPr>
        <a:xfrm>
          <a:off x="0" y="3556718"/>
          <a:ext cx="5744684" cy="4788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BF3087-B6DC-6C41-92FC-126BB2C5CADA}">
      <dsp:nvSpPr>
        <dsp:cNvPr id="0" name=""/>
        <dsp:cNvSpPr/>
      </dsp:nvSpPr>
      <dsp:spPr>
        <a:xfrm>
          <a:off x="287234" y="3276278"/>
          <a:ext cx="4021279" cy="5608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lvl="0" algn="l" defTabSz="844550">
            <a:lnSpc>
              <a:spcPct val="90000"/>
            </a:lnSpc>
            <a:spcBef>
              <a:spcPct val="0"/>
            </a:spcBef>
            <a:spcAft>
              <a:spcPct val="35000"/>
            </a:spcAft>
          </a:pPr>
          <a:r>
            <a:rPr lang="es-ES" sz="1900" kern="1200" dirty="0"/>
            <a:t>Ley 7 del 5 de enero de 1935.</a:t>
          </a:r>
        </a:p>
      </dsp:txBody>
      <dsp:txXfrm>
        <a:off x="314614" y="3303658"/>
        <a:ext cx="3966519"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F236C-FEBE-CD46-98BD-7E89D3D1794A}">
      <dsp:nvSpPr>
        <dsp:cNvPr id="0" name=""/>
        <dsp:cNvSpPr/>
      </dsp:nvSpPr>
      <dsp:spPr>
        <a:xfrm>
          <a:off x="353804" y="2718699"/>
          <a:ext cx="1800705" cy="741463"/>
        </a:xfrm>
        <a:prstGeom prst="homePlate">
          <a:avLst>
            <a:gd name="adj" fmla="val 4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800100">
            <a:lnSpc>
              <a:spcPct val="90000"/>
            </a:lnSpc>
            <a:spcBef>
              <a:spcPct val="0"/>
            </a:spcBef>
            <a:spcAft>
              <a:spcPct val="35000"/>
            </a:spcAft>
          </a:pPr>
          <a:r>
            <a:rPr lang="en-US" sz="1800" kern="1200"/>
            <a:t>1941</a:t>
          </a:r>
        </a:p>
      </dsp:txBody>
      <dsp:txXfrm>
        <a:off x="353804" y="2718699"/>
        <a:ext cx="1652412" cy="741463"/>
      </dsp:txXfrm>
    </dsp:sp>
    <dsp:sp modelId="{86688AAD-4406-1145-AD26-25EC0D705153}">
      <dsp:nvSpPr>
        <dsp:cNvPr id="0" name=""/>
        <dsp:cNvSpPr/>
      </dsp:nvSpPr>
      <dsp:spPr>
        <a:xfrm>
          <a:off x="3667" y="0"/>
          <a:ext cx="2500979" cy="197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b" anchorCtr="1">
          <a:noAutofit/>
        </a:bodyPr>
        <a:lstStyle/>
        <a:p>
          <a:pPr lvl="0" algn="ctr" defTabSz="800100">
            <a:lnSpc>
              <a:spcPct val="90000"/>
            </a:lnSpc>
            <a:spcBef>
              <a:spcPct val="0"/>
            </a:spcBef>
            <a:spcAft>
              <a:spcPct val="35000"/>
            </a:spcAft>
          </a:pPr>
          <a:r>
            <a:rPr lang="en-US" sz="1800" kern="1200"/>
            <a:t>Ley 23 del 21 de marzo 1941.</a:t>
          </a:r>
        </a:p>
      </dsp:txBody>
      <dsp:txXfrm>
        <a:off x="3667" y="0"/>
        <a:ext cx="2500979" cy="1977236"/>
      </dsp:txXfrm>
    </dsp:sp>
    <dsp:sp modelId="{E42FAEF2-4D1C-1742-87CC-340DFC8F850E}">
      <dsp:nvSpPr>
        <dsp:cNvPr id="0" name=""/>
        <dsp:cNvSpPr/>
      </dsp:nvSpPr>
      <dsp:spPr>
        <a:xfrm>
          <a:off x="2154509" y="3089431"/>
          <a:ext cx="700274" cy="0"/>
        </a:xfrm>
        <a:custGeom>
          <a:avLst/>
          <a:gdLst/>
          <a:ahLst/>
          <a:cxnLst/>
          <a:rect l="0" t="0" r="0" b="0"/>
          <a:pathLst>
            <a:path>
              <a:moveTo>
                <a:pt x="0" y="0"/>
              </a:moveTo>
              <a:lnTo>
                <a:pt x="70027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43785-F429-FD4E-9D0A-52A3AF609C80}">
      <dsp:nvSpPr>
        <dsp:cNvPr id="0" name=""/>
        <dsp:cNvSpPr/>
      </dsp:nvSpPr>
      <dsp:spPr>
        <a:xfrm>
          <a:off x="1254156" y="2100813"/>
          <a:ext cx="0" cy="617886"/>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C17FC9D-E507-0443-933D-AFAF2985DC4B}">
      <dsp:nvSpPr>
        <dsp:cNvPr id="0" name=""/>
        <dsp:cNvSpPr/>
      </dsp:nvSpPr>
      <dsp:spPr>
        <a:xfrm>
          <a:off x="1192368" y="1977236"/>
          <a:ext cx="123577" cy="12357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FEB6567-15C4-E84D-9340-6A2998E25F0B}">
      <dsp:nvSpPr>
        <dsp:cNvPr id="0" name=""/>
        <dsp:cNvSpPr/>
      </dsp:nvSpPr>
      <dsp:spPr>
        <a:xfrm>
          <a:off x="2854783" y="2718699"/>
          <a:ext cx="1800705" cy="741463"/>
        </a:xfrm>
        <a:prstGeom prst="hexagon">
          <a:avLst>
            <a:gd name="adj" fmla="val 40000"/>
            <a:gd name="vf" fmla="val 11547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800100">
            <a:lnSpc>
              <a:spcPct val="90000"/>
            </a:lnSpc>
            <a:spcBef>
              <a:spcPct val="0"/>
            </a:spcBef>
            <a:spcAft>
              <a:spcPct val="35000"/>
            </a:spcAft>
          </a:pPr>
          <a:r>
            <a:rPr lang="en-US" sz="1800" kern="1200"/>
            <a:t>1943</a:t>
          </a:r>
        </a:p>
      </dsp:txBody>
      <dsp:txXfrm>
        <a:off x="3103703" y="2821195"/>
        <a:ext cx="1302865" cy="536471"/>
      </dsp:txXfrm>
    </dsp:sp>
    <dsp:sp modelId="{3AD072AD-4460-6848-BE86-03436E64A9D1}">
      <dsp:nvSpPr>
        <dsp:cNvPr id="0" name=""/>
        <dsp:cNvSpPr/>
      </dsp:nvSpPr>
      <dsp:spPr>
        <a:xfrm>
          <a:off x="2504646" y="4201626"/>
          <a:ext cx="2500979" cy="197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t" anchorCtr="1">
          <a:noAutofit/>
        </a:bodyPr>
        <a:lstStyle/>
        <a:p>
          <a:pPr lvl="0" algn="ctr" defTabSz="800100">
            <a:lnSpc>
              <a:spcPct val="90000"/>
            </a:lnSpc>
            <a:spcBef>
              <a:spcPct val="0"/>
            </a:spcBef>
            <a:spcAft>
              <a:spcPct val="35000"/>
            </a:spcAft>
          </a:pPr>
          <a:r>
            <a:rPr lang="en-US" sz="1800" kern="1200" dirty="0"/>
            <a:t>Ley 134 de 1943</a:t>
          </a:r>
        </a:p>
      </dsp:txBody>
      <dsp:txXfrm>
        <a:off x="2504646" y="4201626"/>
        <a:ext cx="2500979" cy="1977236"/>
      </dsp:txXfrm>
    </dsp:sp>
    <dsp:sp modelId="{A8400A20-DBC0-4F4B-BC6A-3D20893BC4C5}">
      <dsp:nvSpPr>
        <dsp:cNvPr id="0" name=""/>
        <dsp:cNvSpPr/>
      </dsp:nvSpPr>
      <dsp:spPr>
        <a:xfrm>
          <a:off x="4655488" y="3089431"/>
          <a:ext cx="700274" cy="0"/>
        </a:xfrm>
        <a:custGeom>
          <a:avLst/>
          <a:gdLst/>
          <a:ahLst/>
          <a:cxnLst/>
          <a:rect l="0" t="0" r="0" b="0"/>
          <a:pathLst>
            <a:path>
              <a:moveTo>
                <a:pt x="0" y="0"/>
              </a:moveTo>
              <a:lnTo>
                <a:pt x="700274" y="0"/>
              </a:lnTo>
            </a:path>
          </a:pathLst>
        </a:custGeom>
        <a:no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CCD151-DE05-C346-B61E-F6BDF681314B}">
      <dsp:nvSpPr>
        <dsp:cNvPr id="0" name=""/>
        <dsp:cNvSpPr/>
      </dsp:nvSpPr>
      <dsp:spPr>
        <a:xfrm>
          <a:off x="3755136" y="3460163"/>
          <a:ext cx="0" cy="617886"/>
        </a:xfrm>
        <a:prstGeom prst="line">
          <a:avLst/>
        </a:prstGeom>
        <a:noFill/>
        <a:ln w="12700" cap="flat" cmpd="sng" algn="ctr">
          <a:solidFill>
            <a:schemeClr val="accent5">
              <a:hueOff val="-3379271"/>
              <a:satOff val="-8710"/>
              <a:lumOff val="-5883"/>
              <a:alphaOff val="0"/>
            </a:schemeClr>
          </a:solidFill>
          <a:prstDash val="dash"/>
          <a:miter lim="800000"/>
        </a:ln>
        <a:effectLst/>
      </dsp:spPr>
      <dsp:style>
        <a:lnRef idx="1">
          <a:scrgbClr r="0" g="0" b="0"/>
        </a:lnRef>
        <a:fillRef idx="0">
          <a:scrgbClr r="0" g="0" b="0"/>
        </a:fillRef>
        <a:effectRef idx="0">
          <a:scrgbClr r="0" g="0" b="0"/>
        </a:effectRef>
        <a:fontRef idx="minor"/>
      </dsp:style>
    </dsp:sp>
    <dsp:sp modelId="{9508B82A-CA26-6D45-9CA4-17CAA08A3951}">
      <dsp:nvSpPr>
        <dsp:cNvPr id="0" name=""/>
        <dsp:cNvSpPr/>
      </dsp:nvSpPr>
      <dsp:spPr>
        <a:xfrm>
          <a:off x="3693347" y="4078049"/>
          <a:ext cx="123577" cy="123577"/>
        </a:xfrm>
        <a:prstGeom prst="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CCF4AD6-5C14-C041-B763-DCE325B48D9F}">
      <dsp:nvSpPr>
        <dsp:cNvPr id="0" name=""/>
        <dsp:cNvSpPr/>
      </dsp:nvSpPr>
      <dsp:spPr>
        <a:xfrm rot="10800000">
          <a:off x="5355762" y="2718699"/>
          <a:ext cx="1800705" cy="741463"/>
        </a:xfrm>
        <a:prstGeom prst="homePlate">
          <a:avLst>
            <a:gd name="adj" fmla="val 40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800100">
            <a:lnSpc>
              <a:spcPct val="90000"/>
            </a:lnSpc>
            <a:spcBef>
              <a:spcPct val="0"/>
            </a:spcBef>
            <a:spcAft>
              <a:spcPct val="35000"/>
            </a:spcAft>
          </a:pPr>
          <a:r>
            <a:rPr lang="en-US" sz="1800" kern="1200"/>
            <a:t>1954</a:t>
          </a:r>
        </a:p>
      </dsp:txBody>
      <dsp:txXfrm rot="10800000">
        <a:off x="5504055" y="2718699"/>
        <a:ext cx="1652412" cy="741463"/>
      </dsp:txXfrm>
    </dsp:sp>
    <dsp:sp modelId="{59FAC749-790C-4A40-91C2-3ECC05F2005E}">
      <dsp:nvSpPr>
        <dsp:cNvPr id="0" name=""/>
        <dsp:cNvSpPr/>
      </dsp:nvSpPr>
      <dsp:spPr>
        <a:xfrm>
          <a:off x="5005625" y="0"/>
          <a:ext cx="2500979" cy="197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b" anchorCtr="1">
          <a:noAutofit/>
        </a:bodyPr>
        <a:lstStyle/>
        <a:p>
          <a:pPr lvl="0" algn="ctr" defTabSz="800100">
            <a:lnSpc>
              <a:spcPct val="90000"/>
            </a:lnSpc>
            <a:spcBef>
              <a:spcPct val="0"/>
            </a:spcBef>
            <a:spcAft>
              <a:spcPct val="35000"/>
            </a:spcAft>
          </a:pPr>
          <a:r>
            <a:rPr lang="es-PA" sz="1800" kern="1200" noProof="0" dirty="0" smtClean="0"/>
            <a:t>Decreto</a:t>
          </a:r>
          <a:r>
            <a:rPr lang="en-US" sz="1800" kern="1200" dirty="0" smtClean="0"/>
            <a:t> </a:t>
          </a:r>
          <a:r>
            <a:rPr lang="en-US" sz="1800" kern="1200" dirty="0"/>
            <a:t>Ley 14 1954</a:t>
          </a:r>
        </a:p>
      </dsp:txBody>
      <dsp:txXfrm>
        <a:off x="5005625" y="0"/>
        <a:ext cx="2500979" cy="1977236"/>
      </dsp:txXfrm>
    </dsp:sp>
    <dsp:sp modelId="{8839DCC5-A002-234E-A751-71381E651409}">
      <dsp:nvSpPr>
        <dsp:cNvPr id="0" name=""/>
        <dsp:cNvSpPr/>
      </dsp:nvSpPr>
      <dsp:spPr>
        <a:xfrm>
          <a:off x="6256115" y="2100813"/>
          <a:ext cx="0" cy="617886"/>
        </a:xfrm>
        <a:prstGeom prst="line">
          <a:avLst/>
        </a:prstGeom>
        <a:noFill/>
        <a:ln w="1270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81CC88FE-350B-C84B-BC76-F8BB25ABE261}">
      <dsp:nvSpPr>
        <dsp:cNvPr id="0" name=""/>
        <dsp:cNvSpPr/>
      </dsp:nvSpPr>
      <dsp:spPr>
        <a:xfrm>
          <a:off x="6194326" y="1977236"/>
          <a:ext cx="123577" cy="123577"/>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664C6-7E30-0D49-876D-C1A032880F05}">
      <dsp:nvSpPr>
        <dsp:cNvPr id="0" name=""/>
        <dsp:cNvSpPr/>
      </dsp:nvSpPr>
      <dsp:spPr>
        <a:xfrm>
          <a:off x="0" y="40290"/>
          <a:ext cx="8108082" cy="647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a:t>Ley 49 de 17 de febrero de 1955.</a:t>
          </a:r>
        </a:p>
      </dsp:txBody>
      <dsp:txXfrm>
        <a:off x="31613" y="71903"/>
        <a:ext cx="8044856" cy="584369"/>
      </dsp:txXfrm>
    </dsp:sp>
    <dsp:sp modelId="{D9C3984C-0C55-DC48-943C-FC814217B643}">
      <dsp:nvSpPr>
        <dsp:cNvPr id="0" name=""/>
        <dsp:cNvSpPr/>
      </dsp:nvSpPr>
      <dsp:spPr>
        <a:xfrm>
          <a:off x="0" y="765645"/>
          <a:ext cx="8108082" cy="647595"/>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PA" sz="2700" b="0" i="0" u="none" kern="1200" dirty="0"/>
            <a:t>Ley 19 de 19 de enero de 1958.</a:t>
          </a:r>
          <a:endParaRPr lang="es-ES" sz="2700" kern="1200" dirty="0"/>
        </a:p>
      </dsp:txBody>
      <dsp:txXfrm>
        <a:off x="31613" y="797258"/>
        <a:ext cx="8044856" cy="584369"/>
      </dsp:txXfrm>
    </dsp:sp>
    <dsp:sp modelId="{2E2FA8E0-CFA0-F84C-B5ED-93FC77966F70}">
      <dsp:nvSpPr>
        <dsp:cNvPr id="0" name=""/>
        <dsp:cNvSpPr/>
      </dsp:nvSpPr>
      <dsp:spPr>
        <a:xfrm>
          <a:off x="0" y="1491000"/>
          <a:ext cx="8108082" cy="64759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a:t>Ley 66 de 30 de noviembre  de 1959.</a:t>
          </a:r>
        </a:p>
      </dsp:txBody>
      <dsp:txXfrm>
        <a:off x="31613" y="1522613"/>
        <a:ext cx="8044856" cy="584369"/>
      </dsp:txXfrm>
    </dsp:sp>
    <dsp:sp modelId="{3406AD08-FF4A-2842-94FC-90CD44282D45}">
      <dsp:nvSpPr>
        <dsp:cNvPr id="0" name=""/>
        <dsp:cNvSpPr/>
      </dsp:nvSpPr>
      <dsp:spPr>
        <a:xfrm>
          <a:off x="0" y="2216355"/>
          <a:ext cx="8108082" cy="647595"/>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a:t>Ley 74  del 21 de octubre de  1960.</a:t>
          </a:r>
        </a:p>
      </dsp:txBody>
      <dsp:txXfrm>
        <a:off x="31613" y="2247968"/>
        <a:ext cx="8044856" cy="584369"/>
      </dsp:txXfrm>
    </dsp:sp>
    <dsp:sp modelId="{2E23B20E-25E1-2842-A515-3D85267CBE75}">
      <dsp:nvSpPr>
        <dsp:cNvPr id="0" name=""/>
        <dsp:cNvSpPr/>
      </dsp:nvSpPr>
      <dsp:spPr>
        <a:xfrm>
          <a:off x="0" y="2941710"/>
          <a:ext cx="8108082" cy="64759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b="1" kern="1200" dirty="0"/>
            <a:t>Decreto ley 9 de 01 de agosto de 1962. </a:t>
          </a:r>
        </a:p>
      </dsp:txBody>
      <dsp:txXfrm>
        <a:off x="31613" y="2973323"/>
        <a:ext cx="8044856" cy="5843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1A251-C931-3649-B500-8608BA131F90}">
      <dsp:nvSpPr>
        <dsp:cNvPr id="0" name=""/>
        <dsp:cNvSpPr/>
      </dsp:nvSpPr>
      <dsp:spPr>
        <a:xfrm rot="5400000">
          <a:off x="-831586" y="1706372"/>
          <a:ext cx="1958102" cy="28589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7D70BF-5568-EE4D-B8AE-5C53F269DA91}">
      <dsp:nvSpPr>
        <dsp:cNvPr id="0" name=""/>
        <dsp:cNvSpPr/>
      </dsp:nvSpPr>
      <dsp:spPr>
        <a:xfrm>
          <a:off x="4518" y="2828369"/>
          <a:ext cx="3573660" cy="652700"/>
        </a:xfrm>
        <a:prstGeom prst="homePlate">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lvl="0" algn="ctr" defTabSz="711200">
            <a:lnSpc>
              <a:spcPct val="90000"/>
            </a:lnSpc>
            <a:spcBef>
              <a:spcPct val="0"/>
            </a:spcBef>
            <a:spcAft>
              <a:spcPct val="35000"/>
            </a:spcAft>
          </a:pPr>
          <a:r>
            <a:rPr lang="es-ES_tradnl" sz="1600" kern="1200" noProof="0" dirty="0"/>
            <a:t>1970</a:t>
          </a:r>
        </a:p>
      </dsp:txBody>
      <dsp:txXfrm>
        <a:off x="4518" y="2828369"/>
        <a:ext cx="3492073" cy="652700"/>
      </dsp:txXfrm>
    </dsp:sp>
    <dsp:sp modelId="{1E2162F7-F91C-B147-AA37-97E5BFB4E8DE}">
      <dsp:nvSpPr>
        <dsp:cNvPr id="0" name=""/>
        <dsp:cNvSpPr/>
      </dsp:nvSpPr>
      <dsp:spPr>
        <a:xfrm>
          <a:off x="290411" y="1041803"/>
          <a:ext cx="2901812" cy="1281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es-ES_tradnl" sz="1100" kern="1200" noProof="0" dirty="0"/>
            <a:t>Decreto de Gabinete  68 de 31 de marzo de 1970.</a:t>
          </a:r>
        </a:p>
        <a:p>
          <a:pPr lvl="0" algn="l" defTabSz="488950">
            <a:lnSpc>
              <a:spcPct val="90000"/>
            </a:lnSpc>
            <a:spcBef>
              <a:spcPct val="0"/>
            </a:spcBef>
            <a:spcAft>
              <a:spcPct val="35000"/>
            </a:spcAft>
          </a:pPr>
          <a:r>
            <a:rPr lang="es-ES_tradnl" sz="1100" kern="1200" noProof="0" dirty="0"/>
            <a:t>Ley 15 de 31 de marzo de 1975.</a:t>
          </a:r>
        </a:p>
        <a:p>
          <a:pPr lvl="0" algn="l" defTabSz="488950">
            <a:lnSpc>
              <a:spcPct val="90000"/>
            </a:lnSpc>
            <a:spcBef>
              <a:spcPct val="0"/>
            </a:spcBef>
            <a:spcAft>
              <a:spcPct val="35000"/>
            </a:spcAft>
          </a:pPr>
          <a:r>
            <a:rPr lang="es-ES_tradnl" sz="1100" kern="1200" noProof="0" dirty="0"/>
            <a:t>Ley  43 de 05 Agosto de 1976.</a:t>
          </a:r>
        </a:p>
      </dsp:txBody>
      <dsp:txXfrm>
        <a:off x="290411" y="1041803"/>
        <a:ext cx="2901812" cy="1281817"/>
      </dsp:txXfrm>
    </dsp:sp>
    <dsp:sp modelId="{7EDF048C-A678-CC49-9598-88D1D8D7F7E0}">
      <dsp:nvSpPr>
        <dsp:cNvPr id="0" name=""/>
        <dsp:cNvSpPr/>
      </dsp:nvSpPr>
      <dsp:spPr>
        <a:xfrm rot="5400000">
          <a:off x="2634864" y="1706372"/>
          <a:ext cx="1958102" cy="28589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4C0499-A5B0-E445-9AAA-D84659CEC0D9}">
      <dsp:nvSpPr>
        <dsp:cNvPr id="0" name=""/>
        <dsp:cNvSpPr/>
      </dsp:nvSpPr>
      <dsp:spPr>
        <a:xfrm>
          <a:off x="3470969" y="2828369"/>
          <a:ext cx="3573660" cy="652700"/>
        </a:xfrm>
        <a:prstGeom prst="chevron">
          <a:avLst>
            <a:gd name="adj" fmla="val 25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lvl="0" algn="ctr" defTabSz="711200">
            <a:lnSpc>
              <a:spcPct val="90000"/>
            </a:lnSpc>
            <a:spcBef>
              <a:spcPct val="0"/>
            </a:spcBef>
            <a:spcAft>
              <a:spcPct val="35000"/>
            </a:spcAft>
          </a:pPr>
          <a:r>
            <a:rPr lang="es-ES_tradnl" sz="1600" kern="1200" noProof="0" dirty="0"/>
            <a:t>1981</a:t>
          </a:r>
        </a:p>
      </dsp:txBody>
      <dsp:txXfrm>
        <a:off x="3634144" y="2828369"/>
        <a:ext cx="3247310" cy="652700"/>
      </dsp:txXfrm>
    </dsp:sp>
    <dsp:sp modelId="{88EE32F7-B10C-BD40-854C-CDFF6D5007CA}">
      <dsp:nvSpPr>
        <dsp:cNvPr id="0" name=""/>
        <dsp:cNvSpPr/>
      </dsp:nvSpPr>
      <dsp:spPr>
        <a:xfrm>
          <a:off x="3756862" y="1041803"/>
          <a:ext cx="2901812" cy="1281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es-ES_tradnl" sz="1100" kern="1200" noProof="0" dirty="0"/>
            <a:t>Ley 02 de 23 febrero de 1981 </a:t>
          </a:r>
        </a:p>
      </dsp:txBody>
      <dsp:txXfrm>
        <a:off x="3756862" y="1041803"/>
        <a:ext cx="2901812" cy="1281817"/>
      </dsp:txXfrm>
    </dsp:sp>
    <dsp:sp modelId="{41F2718C-CAA8-184C-B42A-034B3E62701B}">
      <dsp:nvSpPr>
        <dsp:cNvPr id="0" name=""/>
        <dsp:cNvSpPr/>
      </dsp:nvSpPr>
      <dsp:spPr>
        <a:xfrm rot="5400000">
          <a:off x="6101316" y="1706372"/>
          <a:ext cx="1958102" cy="28589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594F8A-7219-804C-8F4B-33CD541E0496}">
      <dsp:nvSpPr>
        <dsp:cNvPr id="0" name=""/>
        <dsp:cNvSpPr/>
      </dsp:nvSpPr>
      <dsp:spPr>
        <a:xfrm>
          <a:off x="6937420" y="2828369"/>
          <a:ext cx="3573660" cy="652700"/>
        </a:xfrm>
        <a:prstGeom prst="chevron">
          <a:avLst>
            <a:gd name="adj" fmla="val 2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lvl="0" algn="ctr" defTabSz="711200">
            <a:lnSpc>
              <a:spcPct val="90000"/>
            </a:lnSpc>
            <a:spcBef>
              <a:spcPct val="0"/>
            </a:spcBef>
            <a:spcAft>
              <a:spcPct val="35000"/>
            </a:spcAft>
          </a:pPr>
          <a:r>
            <a:rPr lang="es-ES_tradnl" sz="1600" kern="1200" noProof="0" dirty="0"/>
            <a:t>1991</a:t>
          </a:r>
        </a:p>
      </dsp:txBody>
      <dsp:txXfrm>
        <a:off x="7100595" y="2828369"/>
        <a:ext cx="3247310" cy="652700"/>
      </dsp:txXfrm>
    </dsp:sp>
    <dsp:sp modelId="{9EC0A4EF-8CA0-0649-9D73-1B952A155991}">
      <dsp:nvSpPr>
        <dsp:cNvPr id="0" name=""/>
        <dsp:cNvSpPr/>
      </dsp:nvSpPr>
      <dsp:spPr>
        <a:xfrm>
          <a:off x="7223313" y="1041803"/>
          <a:ext cx="2901812" cy="1281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es-ES_tradnl" sz="1100" kern="1200" noProof="0" dirty="0"/>
            <a:t>Ley 30 de  26 de diciembre de 1991.</a:t>
          </a:r>
        </a:p>
        <a:p>
          <a:pPr lvl="0" algn="l" defTabSz="488950">
            <a:lnSpc>
              <a:spcPct val="90000"/>
            </a:lnSpc>
            <a:spcBef>
              <a:spcPct val="0"/>
            </a:spcBef>
            <a:spcAft>
              <a:spcPct val="35000"/>
            </a:spcAft>
          </a:pPr>
          <a:r>
            <a:rPr lang="es-ES_tradnl" sz="1100" kern="1200" noProof="0" dirty="0"/>
            <a:t>Ley 20 de 12 Agosto de 1992.</a:t>
          </a:r>
        </a:p>
      </dsp:txBody>
      <dsp:txXfrm>
        <a:off x="7223313" y="1041803"/>
        <a:ext cx="2901812" cy="12818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E4291-CB18-45CB-8692-4BA5AB64EE8A}" type="datetimeFigureOut">
              <a:rPr lang="es-PA" smtClean="0"/>
              <a:t>08/23/2021</a:t>
            </a:fld>
            <a:endParaRPr lang="es-PA"/>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75109-84CF-49C0-BE73-291C52DE66BE}" type="slidenum">
              <a:rPr lang="es-PA" smtClean="0"/>
              <a:t>‹Nº›</a:t>
            </a:fld>
            <a:endParaRPr lang="es-PA"/>
          </a:p>
        </p:txBody>
      </p:sp>
    </p:spTree>
    <p:extLst>
      <p:ext uri="{BB962C8B-B14F-4D97-AF65-F5344CB8AC3E}">
        <p14:creationId xmlns:p14="http://schemas.microsoft.com/office/powerpoint/2010/main" val="398272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5771D89-376C-42ED-9343-66AA484AA0F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31FB2BB3-4BD8-4831-805A-7EFDF4FB6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88F66959-7320-4666-BB91-B9990DE25A66}"/>
              </a:ext>
            </a:extLst>
          </p:cNvPr>
          <p:cNvSpPr>
            <a:spLocks noGrp="1"/>
          </p:cNvSpPr>
          <p:nvPr>
            <p:ph type="dt" sz="half" idx="10"/>
          </p:nvPr>
        </p:nvSpPr>
        <p:spPr/>
        <p:txBody>
          <a:bodyPr/>
          <a:lstStyle/>
          <a:p>
            <a:fld id="{C1A549B5-4DA2-4265-A0EF-E3459C41CBD8}" type="datetimeFigureOut">
              <a:rPr lang="es-ES" smtClean="0"/>
              <a:t>23/08/2021</a:t>
            </a:fld>
            <a:endParaRPr lang="es-ES"/>
          </a:p>
        </p:txBody>
      </p:sp>
      <p:sp>
        <p:nvSpPr>
          <p:cNvPr id="5" name="Marcador de pie de página 4">
            <a:extLst>
              <a:ext uri="{FF2B5EF4-FFF2-40B4-BE49-F238E27FC236}">
                <a16:creationId xmlns="" xmlns:a16="http://schemas.microsoft.com/office/drawing/2014/main" id="{19F8675A-A73C-470B-B421-D8E6F13FF2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C3D7FA82-E2A6-42F1-80FA-CF28912CE6EE}"/>
              </a:ext>
            </a:extLst>
          </p:cNvPr>
          <p:cNvSpPr>
            <a:spLocks noGrp="1"/>
          </p:cNvSpPr>
          <p:nvPr>
            <p:ph type="sldNum" sz="quarter" idx="12"/>
          </p:nvPr>
        </p:nvSpPr>
        <p:spPr/>
        <p:txBody>
          <a:bodyPr/>
          <a:lstStyle/>
          <a:p>
            <a:fld id="{24D176DB-9E2D-4C5C-B0C7-648E0D12A75D}" type="slidenum">
              <a:rPr lang="es-ES" smtClean="0"/>
              <a:t>‹Nº›</a:t>
            </a:fld>
            <a:endParaRPr lang="es-ES"/>
          </a:p>
        </p:txBody>
      </p:sp>
    </p:spTree>
    <p:extLst>
      <p:ext uri="{BB962C8B-B14F-4D97-AF65-F5344CB8AC3E}">
        <p14:creationId xmlns:p14="http://schemas.microsoft.com/office/powerpoint/2010/main" val="293895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D0E78D-B4DE-48D8-B2F5-8EB1C269FC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8211153E-1E1A-4F62-9BE2-42B1E8D283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6CC503C9-B805-48A2-83BC-486014575D45}"/>
              </a:ext>
            </a:extLst>
          </p:cNvPr>
          <p:cNvSpPr>
            <a:spLocks noGrp="1"/>
          </p:cNvSpPr>
          <p:nvPr>
            <p:ph type="dt" sz="half" idx="10"/>
          </p:nvPr>
        </p:nvSpPr>
        <p:spPr/>
        <p:txBody>
          <a:bodyPr/>
          <a:lstStyle/>
          <a:p>
            <a:fld id="{C1A549B5-4DA2-4265-A0EF-E3459C41CBD8}" type="datetimeFigureOut">
              <a:rPr lang="es-ES" smtClean="0"/>
              <a:t>23/08/2021</a:t>
            </a:fld>
            <a:endParaRPr lang="es-ES"/>
          </a:p>
        </p:txBody>
      </p:sp>
      <p:sp>
        <p:nvSpPr>
          <p:cNvPr id="5" name="Marcador de pie de página 4">
            <a:extLst>
              <a:ext uri="{FF2B5EF4-FFF2-40B4-BE49-F238E27FC236}">
                <a16:creationId xmlns="" xmlns:a16="http://schemas.microsoft.com/office/drawing/2014/main" id="{6118BF3F-99B8-4CF2-9E2A-0B1C8AC213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E9F811DC-DBF2-4F7B-9592-F4D2A2495C0C}"/>
              </a:ext>
            </a:extLst>
          </p:cNvPr>
          <p:cNvSpPr>
            <a:spLocks noGrp="1"/>
          </p:cNvSpPr>
          <p:nvPr>
            <p:ph type="sldNum" sz="quarter" idx="12"/>
          </p:nvPr>
        </p:nvSpPr>
        <p:spPr/>
        <p:txBody>
          <a:bodyPr/>
          <a:lstStyle/>
          <a:p>
            <a:fld id="{24D176DB-9E2D-4C5C-B0C7-648E0D12A75D}" type="slidenum">
              <a:rPr lang="es-ES" smtClean="0"/>
              <a:t>‹Nº›</a:t>
            </a:fld>
            <a:endParaRPr lang="es-ES"/>
          </a:p>
        </p:txBody>
      </p:sp>
    </p:spTree>
    <p:extLst>
      <p:ext uri="{BB962C8B-B14F-4D97-AF65-F5344CB8AC3E}">
        <p14:creationId xmlns:p14="http://schemas.microsoft.com/office/powerpoint/2010/main" val="7870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5FE0B0AD-BCEE-492A-B746-4A7F69FEDB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B7D25F50-EF0B-417A-8DCF-9145DD8F79E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4B55C6B2-1A51-45EB-88C9-59AE08B91A41}"/>
              </a:ext>
            </a:extLst>
          </p:cNvPr>
          <p:cNvSpPr>
            <a:spLocks noGrp="1"/>
          </p:cNvSpPr>
          <p:nvPr>
            <p:ph type="dt" sz="half" idx="10"/>
          </p:nvPr>
        </p:nvSpPr>
        <p:spPr/>
        <p:txBody>
          <a:bodyPr/>
          <a:lstStyle/>
          <a:p>
            <a:fld id="{C1A549B5-4DA2-4265-A0EF-E3459C41CBD8}" type="datetimeFigureOut">
              <a:rPr lang="es-ES" smtClean="0"/>
              <a:t>23/08/2021</a:t>
            </a:fld>
            <a:endParaRPr lang="es-ES"/>
          </a:p>
        </p:txBody>
      </p:sp>
      <p:sp>
        <p:nvSpPr>
          <p:cNvPr id="5" name="Marcador de pie de página 4">
            <a:extLst>
              <a:ext uri="{FF2B5EF4-FFF2-40B4-BE49-F238E27FC236}">
                <a16:creationId xmlns="" xmlns:a16="http://schemas.microsoft.com/office/drawing/2014/main" id="{82A8323C-8A4D-4CF6-9292-774F7C3205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244A9458-9389-45D8-A9E1-B9EF68F95446}"/>
              </a:ext>
            </a:extLst>
          </p:cNvPr>
          <p:cNvSpPr>
            <a:spLocks noGrp="1"/>
          </p:cNvSpPr>
          <p:nvPr>
            <p:ph type="sldNum" sz="quarter" idx="12"/>
          </p:nvPr>
        </p:nvSpPr>
        <p:spPr/>
        <p:txBody>
          <a:bodyPr/>
          <a:lstStyle/>
          <a:p>
            <a:fld id="{24D176DB-9E2D-4C5C-B0C7-648E0D12A75D}" type="slidenum">
              <a:rPr lang="es-ES" smtClean="0"/>
              <a:t>‹Nº›</a:t>
            </a:fld>
            <a:endParaRPr lang="es-ES"/>
          </a:p>
        </p:txBody>
      </p:sp>
    </p:spTree>
    <p:extLst>
      <p:ext uri="{BB962C8B-B14F-4D97-AF65-F5344CB8AC3E}">
        <p14:creationId xmlns:p14="http://schemas.microsoft.com/office/powerpoint/2010/main" val="174188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0E00C7-8DA3-4987-9855-CF6E593D0CA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77D60264-451A-44BE-A5C2-E62FAE143DE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FA0E2621-AF07-4C15-AD17-98233FAF8CFC}"/>
              </a:ext>
            </a:extLst>
          </p:cNvPr>
          <p:cNvSpPr>
            <a:spLocks noGrp="1"/>
          </p:cNvSpPr>
          <p:nvPr>
            <p:ph type="dt" sz="half" idx="10"/>
          </p:nvPr>
        </p:nvSpPr>
        <p:spPr/>
        <p:txBody>
          <a:bodyPr/>
          <a:lstStyle/>
          <a:p>
            <a:fld id="{C1A549B5-4DA2-4265-A0EF-E3459C41CBD8}" type="datetimeFigureOut">
              <a:rPr lang="es-ES" smtClean="0"/>
              <a:t>23/08/2021</a:t>
            </a:fld>
            <a:endParaRPr lang="es-ES"/>
          </a:p>
        </p:txBody>
      </p:sp>
      <p:sp>
        <p:nvSpPr>
          <p:cNvPr id="5" name="Marcador de pie de página 4">
            <a:extLst>
              <a:ext uri="{FF2B5EF4-FFF2-40B4-BE49-F238E27FC236}">
                <a16:creationId xmlns="" xmlns:a16="http://schemas.microsoft.com/office/drawing/2014/main" id="{DC8477CA-452D-4CA2-B603-487AAE9D272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B49B3B79-B009-4858-9E04-D7A8354EC146}"/>
              </a:ext>
            </a:extLst>
          </p:cNvPr>
          <p:cNvSpPr>
            <a:spLocks noGrp="1"/>
          </p:cNvSpPr>
          <p:nvPr>
            <p:ph type="sldNum" sz="quarter" idx="12"/>
          </p:nvPr>
        </p:nvSpPr>
        <p:spPr/>
        <p:txBody>
          <a:bodyPr/>
          <a:lstStyle/>
          <a:p>
            <a:fld id="{24D176DB-9E2D-4C5C-B0C7-648E0D12A75D}" type="slidenum">
              <a:rPr lang="es-ES" smtClean="0"/>
              <a:t>‹Nº›</a:t>
            </a:fld>
            <a:endParaRPr lang="es-ES"/>
          </a:p>
        </p:txBody>
      </p:sp>
    </p:spTree>
    <p:extLst>
      <p:ext uri="{BB962C8B-B14F-4D97-AF65-F5344CB8AC3E}">
        <p14:creationId xmlns:p14="http://schemas.microsoft.com/office/powerpoint/2010/main" val="159206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AF3F02-8A8D-48D9-808D-A5DA924C3D2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AFD90A5F-DF56-42ED-9C2A-F97B54650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409AD655-02FB-4C3F-94C7-EF55AD3CAEC1}"/>
              </a:ext>
            </a:extLst>
          </p:cNvPr>
          <p:cNvSpPr>
            <a:spLocks noGrp="1"/>
          </p:cNvSpPr>
          <p:nvPr>
            <p:ph type="dt" sz="half" idx="10"/>
          </p:nvPr>
        </p:nvSpPr>
        <p:spPr/>
        <p:txBody>
          <a:bodyPr/>
          <a:lstStyle/>
          <a:p>
            <a:fld id="{C1A549B5-4DA2-4265-A0EF-E3459C41CBD8}" type="datetimeFigureOut">
              <a:rPr lang="es-ES" smtClean="0"/>
              <a:t>23/08/2021</a:t>
            </a:fld>
            <a:endParaRPr lang="es-ES"/>
          </a:p>
        </p:txBody>
      </p:sp>
      <p:sp>
        <p:nvSpPr>
          <p:cNvPr id="5" name="Marcador de pie de página 4">
            <a:extLst>
              <a:ext uri="{FF2B5EF4-FFF2-40B4-BE49-F238E27FC236}">
                <a16:creationId xmlns="" xmlns:a16="http://schemas.microsoft.com/office/drawing/2014/main" id="{9943376E-CBC3-4E9C-BFA6-6F8C8045AD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E26BBB28-1450-4F04-9877-2A165D792529}"/>
              </a:ext>
            </a:extLst>
          </p:cNvPr>
          <p:cNvSpPr>
            <a:spLocks noGrp="1"/>
          </p:cNvSpPr>
          <p:nvPr>
            <p:ph type="sldNum" sz="quarter" idx="12"/>
          </p:nvPr>
        </p:nvSpPr>
        <p:spPr/>
        <p:txBody>
          <a:bodyPr/>
          <a:lstStyle/>
          <a:p>
            <a:fld id="{24D176DB-9E2D-4C5C-B0C7-648E0D12A75D}" type="slidenum">
              <a:rPr lang="es-ES" smtClean="0"/>
              <a:t>‹Nº›</a:t>
            </a:fld>
            <a:endParaRPr lang="es-ES"/>
          </a:p>
        </p:txBody>
      </p:sp>
    </p:spTree>
    <p:extLst>
      <p:ext uri="{BB962C8B-B14F-4D97-AF65-F5344CB8AC3E}">
        <p14:creationId xmlns:p14="http://schemas.microsoft.com/office/powerpoint/2010/main" val="28726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0FC8E96-43EC-427F-AE0B-AD7826659D7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5A33907D-9CF4-4E84-9993-AC2BFC24281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83C8236B-18B6-4903-AC84-326B407AC13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BA651CB8-59F1-4F73-9EE0-3B99A43FCCC6}"/>
              </a:ext>
            </a:extLst>
          </p:cNvPr>
          <p:cNvSpPr>
            <a:spLocks noGrp="1"/>
          </p:cNvSpPr>
          <p:nvPr>
            <p:ph type="dt" sz="half" idx="10"/>
          </p:nvPr>
        </p:nvSpPr>
        <p:spPr/>
        <p:txBody>
          <a:bodyPr/>
          <a:lstStyle/>
          <a:p>
            <a:fld id="{C1A549B5-4DA2-4265-A0EF-E3459C41CBD8}" type="datetimeFigureOut">
              <a:rPr lang="es-ES" smtClean="0"/>
              <a:t>23/08/2021</a:t>
            </a:fld>
            <a:endParaRPr lang="es-ES"/>
          </a:p>
        </p:txBody>
      </p:sp>
      <p:sp>
        <p:nvSpPr>
          <p:cNvPr id="6" name="Marcador de pie de página 5">
            <a:extLst>
              <a:ext uri="{FF2B5EF4-FFF2-40B4-BE49-F238E27FC236}">
                <a16:creationId xmlns="" xmlns:a16="http://schemas.microsoft.com/office/drawing/2014/main" id="{43EBC4E4-C4A5-4FF6-8935-26AC232DA88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2E5B45F7-CAD6-4C68-8D85-078C0EE635E8}"/>
              </a:ext>
            </a:extLst>
          </p:cNvPr>
          <p:cNvSpPr>
            <a:spLocks noGrp="1"/>
          </p:cNvSpPr>
          <p:nvPr>
            <p:ph type="sldNum" sz="quarter" idx="12"/>
          </p:nvPr>
        </p:nvSpPr>
        <p:spPr/>
        <p:txBody>
          <a:bodyPr/>
          <a:lstStyle/>
          <a:p>
            <a:fld id="{24D176DB-9E2D-4C5C-B0C7-648E0D12A75D}" type="slidenum">
              <a:rPr lang="es-ES" smtClean="0"/>
              <a:t>‹Nº›</a:t>
            </a:fld>
            <a:endParaRPr lang="es-ES"/>
          </a:p>
        </p:txBody>
      </p:sp>
    </p:spTree>
    <p:extLst>
      <p:ext uri="{BB962C8B-B14F-4D97-AF65-F5344CB8AC3E}">
        <p14:creationId xmlns:p14="http://schemas.microsoft.com/office/powerpoint/2010/main" val="1882150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568F5F-E6FC-4F46-8DF0-FF9E63108A6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A985C0B8-09CD-4BDD-984A-672BB1C5B2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7FA450EA-B687-41E5-8064-44FFF2EBAB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8B688087-E59F-4C8B-BE91-16151F9382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95020991-A1B4-49D0-9C8A-CE83D778B5F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2B3A20E6-20E9-4F8D-B388-2A5F220ECB9A}"/>
              </a:ext>
            </a:extLst>
          </p:cNvPr>
          <p:cNvSpPr>
            <a:spLocks noGrp="1"/>
          </p:cNvSpPr>
          <p:nvPr>
            <p:ph type="dt" sz="half" idx="10"/>
          </p:nvPr>
        </p:nvSpPr>
        <p:spPr/>
        <p:txBody>
          <a:bodyPr/>
          <a:lstStyle/>
          <a:p>
            <a:fld id="{C1A549B5-4DA2-4265-A0EF-E3459C41CBD8}" type="datetimeFigureOut">
              <a:rPr lang="es-ES" smtClean="0"/>
              <a:t>23/08/2021</a:t>
            </a:fld>
            <a:endParaRPr lang="es-ES"/>
          </a:p>
        </p:txBody>
      </p:sp>
      <p:sp>
        <p:nvSpPr>
          <p:cNvPr id="8" name="Marcador de pie de página 7">
            <a:extLst>
              <a:ext uri="{FF2B5EF4-FFF2-40B4-BE49-F238E27FC236}">
                <a16:creationId xmlns="" xmlns:a16="http://schemas.microsoft.com/office/drawing/2014/main" id="{03ED56F9-2051-40AF-B9DF-477B65AD62B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 xmlns:a16="http://schemas.microsoft.com/office/drawing/2014/main" id="{3F6F3215-91A6-451A-967B-53C394FFC7CA}"/>
              </a:ext>
            </a:extLst>
          </p:cNvPr>
          <p:cNvSpPr>
            <a:spLocks noGrp="1"/>
          </p:cNvSpPr>
          <p:nvPr>
            <p:ph type="sldNum" sz="quarter" idx="12"/>
          </p:nvPr>
        </p:nvSpPr>
        <p:spPr/>
        <p:txBody>
          <a:bodyPr/>
          <a:lstStyle/>
          <a:p>
            <a:fld id="{24D176DB-9E2D-4C5C-B0C7-648E0D12A75D}" type="slidenum">
              <a:rPr lang="es-ES" smtClean="0"/>
              <a:t>‹Nº›</a:t>
            </a:fld>
            <a:endParaRPr lang="es-ES"/>
          </a:p>
        </p:txBody>
      </p:sp>
    </p:spTree>
    <p:extLst>
      <p:ext uri="{BB962C8B-B14F-4D97-AF65-F5344CB8AC3E}">
        <p14:creationId xmlns:p14="http://schemas.microsoft.com/office/powerpoint/2010/main" val="193659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2B53EF-71F4-4985-B99F-54F74D80CF0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80FDE6ED-32E1-46C9-A981-52CAC178E76A}"/>
              </a:ext>
            </a:extLst>
          </p:cNvPr>
          <p:cNvSpPr>
            <a:spLocks noGrp="1"/>
          </p:cNvSpPr>
          <p:nvPr>
            <p:ph type="dt" sz="half" idx="10"/>
          </p:nvPr>
        </p:nvSpPr>
        <p:spPr/>
        <p:txBody>
          <a:bodyPr/>
          <a:lstStyle/>
          <a:p>
            <a:fld id="{C1A549B5-4DA2-4265-A0EF-E3459C41CBD8}" type="datetimeFigureOut">
              <a:rPr lang="es-ES" smtClean="0"/>
              <a:t>23/08/2021</a:t>
            </a:fld>
            <a:endParaRPr lang="es-ES"/>
          </a:p>
        </p:txBody>
      </p:sp>
      <p:sp>
        <p:nvSpPr>
          <p:cNvPr id="4" name="Marcador de pie de página 3">
            <a:extLst>
              <a:ext uri="{FF2B5EF4-FFF2-40B4-BE49-F238E27FC236}">
                <a16:creationId xmlns="" xmlns:a16="http://schemas.microsoft.com/office/drawing/2014/main" id="{3556DD17-2E04-47F8-9AA9-0C619793DA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 xmlns:a16="http://schemas.microsoft.com/office/drawing/2014/main" id="{AED79BFB-3E83-4D4C-9A85-0CDC9F6CD3F4}"/>
              </a:ext>
            </a:extLst>
          </p:cNvPr>
          <p:cNvSpPr>
            <a:spLocks noGrp="1"/>
          </p:cNvSpPr>
          <p:nvPr>
            <p:ph type="sldNum" sz="quarter" idx="12"/>
          </p:nvPr>
        </p:nvSpPr>
        <p:spPr/>
        <p:txBody>
          <a:bodyPr/>
          <a:lstStyle/>
          <a:p>
            <a:fld id="{24D176DB-9E2D-4C5C-B0C7-648E0D12A75D}" type="slidenum">
              <a:rPr lang="es-ES" smtClean="0"/>
              <a:t>‹Nº›</a:t>
            </a:fld>
            <a:endParaRPr lang="es-ES"/>
          </a:p>
        </p:txBody>
      </p:sp>
    </p:spTree>
    <p:extLst>
      <p:ext uri="{BB962C8B-B14F-4D97-AF65-F5344CB8AC3E}">
        <p14:creationId xmlns:p14="http://schemas.microsoft.com/office/powerpoint/2010/main" val="421634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EBC05348-09DC-4E57-9862-74C459A6BA88}"/>
              </a:ext>
            </a:extLst>
          </p:cNvPr>
          <p:cNvSpPr>
            <a:spLocks noGrp="1"/>
          </p:cNvSpPr>
          <p:nvPr>
            <p:ph type="dt" sz="half" idx="10"/>
          </p:nvPr>
        </p:nvSpPr>
        <p:spPr/>
        <p:txBody>
          <a:bodyPr/>
          <a:lstStyle/>
          <a:p>
            <a:fld id="{C1A549B5-4DA2-4265-A0EF-E3459C41CBD8}" type="datetimeFigureOut">
              <a:rPr lang="es-ES" smtClean="0"/>
              <a:t>23/08/2021</a:t>
            </a:fld>
            <a:endParaRPr lang="es-ES"/>
          </a:p>
        </p:txBody>
      </p:sp>
      <p:sp>
        <p:nvSpPr>
          <p:cNvPr id="3" name="Marcador de pie de página 2">
            <a:extLst>
              <a:ext uri="{FF2B5EF4-FFF2-40B4-BE49-F238E27FC236}">
                <a16:creationId xmlns="" xmlns:a16="http://schemas.microsoft.com/office/drawing/2014/main" id="{7CA18841-6569-4755-8B2F-71F57785BB5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E174D2BA-0B7C-413B-A282-F35A58BA6192}"/>
              </a:ext>
            </a:extLst>
          </p:cNvPr>
          <p:cNvSpPr>
            <a:spLocks noGrp="1"/>
          </p:cNvSpPr>
          <p:nvPr>
            <p:ph type="sldNum" sz="quarter" idx="12"/>
          </p:nvPr>
        </p:nvSpPr>
        <p:spPr/>
        <p:txBody>
          <a:bodyPr/>
          <a:lstStyle/>
          <a:p>
            <a:fld id="{24D176DB-9E2D-4C5C-B0C7-648E0D12A75D}" type="slidenum">
              <a:rPr lang="es-ES" smtClean="0"/>
              <a:t>‹Nº›</a:t>
            </a:fld>
            <a:endParaRPr lang="es-ES"/>
          </a:p>
        </p:txBody>
      </p:sp>
    </p:spTree>
    <p:extLst>
      <p:ext uri="{BB962C8B-B14F-4D97-AF65-F5344CB8AC3E}">
        <p14:creationId xmlns:p14="http://schemas.microsoft.com/office/powerpoint/2010/main" val="87366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28D4A8A-4B87-4865-9AEF-061BD7982C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9C2F3B5F-3935-41E4-A472-CED13C35F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D59A86B8-C8E5-4C40-A793-7655C139D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E8BA31D2-2F37-4C07-A6B1-ADDE2DC3EF75}"/>
              </a:ext>
            </a:extLst>
          </p:cNvPr>
          <p:cNvSpPr>
            <a:spLocks noGrp="1"/>
          </p:cNvSpPr>
          <p:nvPr>
            <p:ph type="dt" sz="half" idx="10"/>
          </p:nvPr>
        </p:nvSpPr>
        <p:spPr/>
        <p:txBody>
          <a:bodyPr/>
          <a:lstStyle/>
          <a:p>
            <a:fld id="{C1A549B5-4DA2-4265-A0EF-E3459C41CBD8}" type="datetimeFigureOut">
              <a:rPr lang="es-ES" smtClean="0"/>
              <a:t>23/08/2021</a:t>
            </a:fld>
            <a:endParaRPr lang="es-ES"/>
          </a:p>
        </p:txBody>
      </p:sp>
      <p:sp>
        <p:nvSpPr>
          <p:cNvPr id="6" name="Marcador de pie de página 5">
            <a:extLst>
              <a:ext uri="{FF2B5EF4-FFF2-40B4-BE49-F238E27FC236}">
                <a16:creationId xmlns="" xmlns:a16="http://schemas.microsoft.com/office/drawing/2014/main" id="{2E21CF34-DEC8-4A92-8852-D4DF0BE0B8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112526F8-38DB-4034-905D-849C6E2CF201}"/>
              </a:ext>
            </a:extLst>
          </p:cNvPr>
          <p:cNvSpPr>
            <a:spLocks noGrp="1"/>
          </p:cNvSpPr>
          <p:nvPr>
            <p:ph type="sldNum" sz="quarter" idx="12"/>
          </p:nvPr>
        </p:nvSpPr>
        <p:spPr/>
        <p:txBody>
          <a:bodyPr/>
          <a:lstStyle/>
          <a:p>
            <a:fld id="{24D176DB-9E2D-4C5C-B0C7-648E0D12A75D}" type="slidenum">
              <a:rPr lang="es-ES" smtClean="0"/>
              <a:t>‹Nº›</a:t>
            </a:fld>
            <a:endParaRPr lang="es-ES"/>
          </a:p>
        </p:txBody>
      </p:sp>
    </p:spTree>
    <p:extLst>
      <p:ext uri="{BB962C8B-B14F-4D97-AF65-F5344CB8AC3E}">
        <p14:creationId xmlns:p14="http://schemas.microsoft.com/office/powerpoint/2010/main" val="19013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19525D4-4553-4BF2-A03D-8BE1A0D778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D0E9544F-735C-4AAC-86D0-B48C24DE12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08D933DC-0B53-42E5-A39A-0161209DF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1D4D7E05-6E6A-41CC-AEB9-5F613C6ACA85}"/>
              </a:ext>
            </a:extLst>
          </p:cNvPr>
          <p:cNvSpPr>
            <a:spLocks noGrp="1"/>
          </p:cNvSpPr>
          <p:nvPr>
            <p:ph type="dt" sz="half" idx="10"/>
          </p:nvPr>
        </p:nvSpPr>
        <p:spPr/>
        <p:txBody>
          <a:bodyPr/>
          <a:lstStyle/>
          <a:p>
            <a:fld id="{C1A549B5-4DA2-4265-A0EF-E3459C41CBD8}" type="datetimeFigureOut">
              <a:rPr lang="es-ES" smtClean="0"/>
              <a:t>23/08/2021</a:t>
            </a:fld>
            <a:endParaRPr lang="es-ES"/>
          </a:p>
        </p:txBody>
      </p:sp>
      <p:sp>
        <p:nvSpPr>
          <p:cNvPr id="6" name="Marcador de pie de página 5">
            <a:extLst>
              <a:ext uri="{FF2B5EF4-FFF2-40B4-BE49-F238E27FC236}">
                <a16:creationId xmlns="" xmlns:a16="http://schemas.microsoft.com/office/drawing/2014/main" id="{A8665472-8373-439A-B017-2EA40D27ED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151C18A2-BD62-481F-A3A7-1C2C712D345A}"/>
              </a:ext>
            </a:extLst>
          </p:cNvPr>
          <p:cNvSpPr>
            <a:spLocks noGrp="1"/>
          </p:cNvSpPr>
          <p:nvPr>
            <p:ph type="sldNum" sz="quarter" idx="12"/>
          </p:nvPr>
        </p:nvSpPr>
        <p:spPr/>
        <p:txBody>
          <a:bodyPr/>
          <a:lstStyle/>
          <a:p>
            <a:fld id="{24D176DB-9E2D-4C5C-B0C7-648E0D12A75D}" type="slidenum">
              <a:rPr lang="es-ES" smtClean="0"/>
              <a:t>‹Nº›</a:t>
            </a:fld>
            <a:endParaRPr lang="es-ES"/>
          </a:p>
        </p:txBody>
      </p:sp>
    </p:spTree>
    <p:extLst>
      <p:ext uri="{BB962C8B-B14F-4D97-AF65-F5344CB8AC3E}">
        <p14:creationId xmlns:p14="http://schemas.microsoft.com/office/powerpoint/2010/main" val="247960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43121310-7832-4DB4-A66A-3FCCCCB170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E78685BD-B8FF-4B1C-8F50-9986403DC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53F0BDC1-0844-4DB6-8179-68E820204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549B5-4DA2-4265-A0EF-E3459C41CBD8}" type="datetimeFigureOut">
              <a:rPr lang="es-ES" smtClean="0"/>
              <a:t>23/08/2021</a:t>
            </a:fld>
            <a:endParaRPr lang="es-ES"/>
          </a:p>
        </p:txBody>
      </p:sp>
      <p:sp>
        <p:nvSpPr>
          <p:cNvPr id="5" name="Marcador de pie de página 4">
            <a:extLst>
              <a:ext uri="{FF2B5EF4-FFF2-40B4-BE49-F238E27FC236}">
                <a16:creationId xmlns="" xmlns:a16="http://schemas.microsoft.com/office/drawing/2014/main" id="{A6AE0341-467E-446E-88F4-827B8EF33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6D5D9134-3E44-4E40-8DEF-3040457586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176DB-9E2D-4C5C-B0C7-648E0D12A75D}" type="slidenum">
              <a:rPr lang="es-ES" smtClean="0"/>
              <a:t>‹Nº›</a:t>
            </a:fld>
            <a:endParaRPr lang="es-ES"/>
          </a:p>
        </p:txBody>
      </p:sp>
    </p:spTree>
    <p:extLst>
      <p:ext uri="{BB962C8B-B14F-4D97-AF65-F5344CB8AC3E}">
        <p14:creationId xmlns:p14="http://schemas.microsoft.com/office/powerpoint/2010/main" val="273067101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F1E5189-ABD5-A648-9747-A617E159E9BB}"/>
              </a:ext>
            </a:extLst>
          </p:cNvPr>
          <p:cNvSpPr>
            <a:spLocks noGrp="1"/>
          </p:cNvSpPr>
          <p:nvPr>
            <p:ph type="title"/>
          </p:nvPr>
        </p:nvSpPr>
        <p:spPr>
          <a:xfrm>
            <a:off x="8046476" y="4012521"/>
            <a:ext cx="2780021" cy="897777"/>
          </a:xfrm>
        </p:spPr>
        <p:txBody>
          <a:bodyPr anchor="b">
            <a:normAutofit/>
          </a:bodyPr>
          <a:lstStyle/>
          <a:p>
            <a:pPr algn="r"/>
            <a:r>
              <a:rPr lang="es-PA" sz="1800" b="1" dirty="0">
                <a:latin typeface="Arial" panose="020B0604020202020204" pitchFamily="34" charset="0"/>
                <a:cs typeface="Arial" panose="020B0604020202020204" pitchFamily="34" charset="0"/>
              </a:rPr>
              <a:t>Otto Von Bismarck.</a:t>
            </a:r>
            <a:br>
              <a:rPr lang="es-PA" sz="1800" b="1" dirty="0">
                <a:latin typeface="Arial" panose="020B0604020202020204" pitchFamily="34" charset="0"/>
                <a:cs typeface="Arial" panose="020B0604020202020204" pitchFamily="34" charset="0"/>
              </a:rPr>
            </a:br>
            <a:endParaRPr lang="es-PA" sz="18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 xmlns:a16="http://schemas.microsoft.com/office/drawing/2014/main" id="{3442BE6B-F068-644E-B773-BFBB30AA3BED}"/>
              </a:ext>
            </a:extLst>
          </p:cNvPr>
          <p:cNvSpPr>
            <a:spLocks noGrp="1"/>
          </p:cNvSpPr>
          <p:nvPr>
            <p:ph idx="1"/>
          </p:nvPr>
        </p:nvSpPr>
        <p:spPr>
          <a:xfrm>
            <a:off x="4908293" y="2284518"/>
            <a:ext cx="5918204" cy="1842035"/>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a:bodyPr>
          <a:lstStyle/>
          <a:p>
            <a:pPr marL="0" indent="0" algn="just">
              <a:lnSpc>
                <a:spcPct val="150000"/>
              </a:lnSpc>
              <a:buNone/>
            </a:pPr>
            <a:r>
              <a:rPr lang="es-PA" sz="1800" b="1" dirty="0">
                <a:latin typeface="Arial" panose="020B0604020202020204" pitchFamily="34" charset="0"/>
                <a:cs typeface="Arial" panose="020B0604020202020204" pitchFamily="34" charset="0"/>
              </a:rPr>
              <a:t>Lo principal es hacer historia, no escribirla. </a:t>
            </a:r>
            <a:r>
              <a:rPr lang="es-PA" sz="1800" dirty="0">
                <a:latin typeface="Arial" panose="020B0604020202020204" pitchFamily="34" charset="0"/>
                <a:cs typeface="Arial" panose="020B0604020202020204" pitchFamily="34" charset="0"/>
              </a:rPr>
              <a:t>Los actos que realizamos en vida son los que más tarde escribirán en la historia a su vez.  Sólo los hombres más valerosos tendrán cabida dentro de ella.</a:t>
            </a:r>
          </a:p>
        </p:txBody>
      </p:sp>
      <p:pic>
        <p:nvPicPr>
          <p:cNvPr id="5" name="Imagen 4">
            <a:extLst>
              <a:ext uri="{FF2B5EF4-FFF2-40B4-BE49-F238E27FC236}">
                <a16:creationId xmlns="" xmlns:a16="http://schemas.microsoft.com/office/drawing/2014/main" id="{4205AE51-F3AB-4181-8BD4-01D12F7BB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432" y="1500774"/>
            <a:ext cx="3409524" cy="3409524"/>
          </a:xfrm>
          <a:prstGeom prst="rect">
            <a:avLst/>
          </a:prstGeom>
        </p:spPr>
      </p:pic>
    </p:spTree>
    <p:extLst>
      <p:ext uri="{BB962C8B-B14F-4D97-AF65-F5344CB8AC3E}">
        <p14:creationId xmlns:p14="http://schemas.microsoft.com/office/powerpoint/2010/main" val="297793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12F0F0F-116F-3240-BF33-5BC12462503E}"/>
              </a:ext>
            </a:extLst>
          </p:cNvPr>
          <p:cNvSpPr>
            <a:spLocks noGrp="1"/>
          </p:cNvSpPr>
          <p:nvPr>
            <p:ph type="title"/>
          </p:nvPr>
        </p:nvSpPr>
        <p:spPr>
          <a:xfrm>
            <a:off x="1721746" y="542925"/>
            <a:ext cx="4230100" cy="459627"/>
          </a:xfrm>
        </p:spPr>
        <p:txBody>
          <a:bodyPr anchor="b">
            <a:normAutofit/>
          </a:bodyPr>
          <a:lstStyle/>
          <a:p>
            <a:pPr algn="ctr"/>
            <a:r>
              <a:rPr lang="es-PA" sz="2200" b="1" dirty="0">
                <a:latin typeface="Arial" panose="020B0604020202020204" pitchFamily="34" charset="0"/>
                <a:cs typeface="Arial" panose="020B0604020202020204" pitchFamily="34" charset="0"/>
              </a:rPr>
              <a:t>SEGURIDAD SOCIAL</a:t>
            </a:r>
          </a:p>
        </p:txBody>
      </p:sp>
      <p:sp>
        <p:nvSpPr>
          <p:cNvPr id="3" name="Marcador de contenido 2">
            <a:extLst>
              <a:ext uri="{FF2B5EF4-FFF2-40B4-BE49-F238E27FC236}">
                <a16:creationId xmlns="" xmlns:a16="http://schemas.microsoft.com/office/drawing/2014/main" id="{D20ED7F6-40F6-EB4D-A3CF-2F8977E0DAD5}"/>
              </a:ext>
            </a:extLst>
          </p:cNvPr>
          <p:cNvSpPr>
            <a:spLocks noGrp="1"/>
          </p:cNvSpPr>
          <p:nvPr>
            <p:ph idx="1"/>
          </p:nvPr>
        </p:nvSpPr>
        <p:spPr>
          <a:xfrm>
            <a:off x="2403854" y="2106805"/>
            <a:ext cx="7384292" cy="2998595"/>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a:bodyPr>
          <a:lstStyle/>
          <a:p>
            <a:pPr>
              <a:buFont typeface="Wingdings" pitchFamily="2" charset="2"/>
              <a:buChar char="q"/>
            </a:pPr>
            <a:r>
              <a:rPr lang="es-PA" sz="2000" dirty="0"/>
              <a:t> Nace en Alemania </a:t>
            </a:r>
          </a:p>
          <a:p>
            <a:pPr marL="0" indent="0" algn="just">
              <a:buNone/>
            </a:pPr>
            <a:r>
              <a:rPr lang="es-PA" sz="2000" dirty="0"/>
              <a:t>Se convirtió en el primer país del mundo en adoptar un programa de seguro social para la vejez, diseñado por Otto Von Bismarck.</a:t>
            </a:r>
          </a:p>
          <a:p>
            <a:pPr marL="914400" lvl="1" indent="-457200" algn="just">
              <a:buFont typeface="+mj-lt"/>
              <a:buAutoNum type="arabicParenR"/>
            </a:pPr>
            <a:r>
              <a:rPr lang="es-PA" sz="2000" dirty="0"/>
              <a:t>Combinado con el programa de indemnización a los trabajadores creado en 1884 y con el seguro de  “enfermedad” promulgado el año anterior, este seguro dio a los alemanes un completo sistema de seguridad de los ingresos basado en los principios de la seguridad social.</a:t>
            </a:r>
          </a:p>
        </p:txBody>
      </p:sp>
    </p:spTree>
    <p:extLst>
      <p:ext uri="{BB962C8B-B14F-4D97-AF65-F5344CB8AC3E}">
        <p14:creationId xmlns:p14="http://schemas.microsoft.com/office/powerpoint/2010/main" val="319686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D20ED7F6-40F6-EB4D-A3CF-2F8977E0DAD5}"/>
              </a:ext>
            </a:extLst>
          </p:cNvPr>
          <p:cNvSpPr>
            <a:spLocks noGrp="1"/>
          </p:cNvSpPr>
          <p:nvPr>
            <p:ph idx="1"/>
          </p:nvPr>
        </p:nvSpPr>
        <p:spPr>
          <a:xfrm>
            <a:off x="1818066" y="2648840"/>
            <a:ext cx="8555867" cy="1560320"/>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a:bodyPr>
          <a:lstStyle/>
          <a:p>
            <a:pPr algn="just">
              <a:buFont typeface="Wingdings" pitchFamily="2" charset="2"/>
              <a:buChar char="q"/>
            </a:pPr>
            <a:r>
              <a:rPr lang="es-PA" sz="1800" dirty="0">
                <a:latin typeface="Arial" panose="020B0604020202020204" pitchFamily="34" charset="0"/>
                <a:cs typeface="Arial" panose="020B0604020202020204" pitchFamily="34" charset="0"/>
              </a:rPr>
              <a:t>	En 1942, en pleno apogeo de la segunda guerra mundial, el Gobierno del Reino Unido publicó el Plan Beveridge –así llamado por el nombre de su autor principal, Lord Beveridge– que dio lugar a la creación del primer sistema unificado de seguridad social.</a:t>
            </a:r>
          </a:p>
        </p:txBody>
      </p:sp>
      <p:sp>
        <p:nvSpPr>
          <p:cNvPr id="10" name="Título 1">
            <a:extLst>
              <a:ext uri="{FF2B5EF4-FFF2-40B4-BE49-F238E27FC236}">
                <a16:creationId xmlns="" xmlns:a16="http://schemas.microsoft.com/office/drawing/2014/main" id="{F2311056-F14F-41EA-8FAA-26744E20CB32}"/>
              </a:ext>
            </a:extLst>
          </p:cNvPr>
          <p:cNvSpPr txBox="1">
            <a:spLocks/>
          </p:cNvSpPr>
          <p:nvPr/>
        </p:nvSpPr>
        <p:spPr>
          <a:xfrm>
            <a:off x="1721746" y="542925"/>
            <a:ext cx="4230100" cy="45962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A" sz="2200" b="1">
                <a:latin typeface="Arial" panose="020B0604020202020204" pitchFamily="34" charset="0"/>
                <a:cs typeface="Arial" panose="020B0604020202020204" pitchFamily="34" charset="0"/>
              </a:rPr>
              <a:t>SEGURIDAD SOCIAL</a:t>
            </a:r>
            <a:endParaRPr lang="es-PA"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319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FF11E27-68AC-2747-82C3-2456EE547963}"/>
              </a:ext>
            </a:extLst>
          </p:cNvPr>
          <p:cNvSpPr>
            <a:spLocks noGrp="1"/>
          </p:cNvSpPr>
          <p:nvPr>
            <p:ph type="title"/>
          </p:nvPr>
        </p:nvSpPr>
        <p:spPr>
          <a:xfrm>
            <a:off x="2470023" y="378079"/>
            <a:ext cx="3248025" cy="1325563"/>
          </a:xfrm>
        </p:spPr>
        <p:txBody>
          <a:bodyPr>
            <a:normAutofit/>
          </a:bodyPr>
          <a:lstStyle/>
          <a:p>
            <a:pPr algn="ctr"/>
            <a:r>
              <a:rPr lang="es-PA" sz="2200" b="1" dirty="0">
                <a:latin typeface="Arial" panose="020B0604020202020204" pitchFamily="34" charset="0"/>
                <a:cs typeface="Arial" panose="020B0604020202020204" pitchFamily="34" charset="0"/>
              </a:rPr>
              <a:t>ANTECEDENTES INTERNACIONALES</a:t>
            </a:r>
          </a:p>
        </p:txBody>
      </p:sp>
      <p:graphicFrame>
        <p:nvGraphicFramePr>
          <p:cNvPr id="29" name="Marcador de contenido 2">
            <a:extLst>
              <a:ext uri="{FF2B5EF4-FFF2-40B4-BE49-F238E27FC236}">
                <a16:creationId xmlns="" xmlns:a16="http://schemas.microsoft.com/office/drawing/2014/main" id="{B0BBBB71-0334-445F-883A-E8EDBE7718DC}"/>
              </a:ext>
            </a:extLst>
          </p:cNvPr>
          <p:cNvGraphicFramePr>
            <a:graphicFrameLocks noGrp="1"/>
          </p:cNvGraphicFramePr>
          <p:nvPr>
            <p:ph idx="1"/>
            <p:extLst>
              <p:ext uri="{D42A27DB-BD31-4B8C-83A1-F6EECF244321}">
                <p14:modId xmlns:p14="http://schemas.microsoft.com/office/powerpoint/2010/main" val="1897932826"/>
              </p:ext>
            </p:extLst>
          </p:nvPr>
        </p:nvGraphicFramePr>
        <p:xfrm>
          <a:off x="1347787" y="1571626"/>
          <a:ext cx="9496425" cy="4062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66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F70D6E3-D2A7-314B-85AD-1F7BDC7A01EC}"/>
              </a:ext>
            </a:extLst>
          </p:cNvPr>
          <p:cNvSpPr>
            <a:spLocks noGrp="1"/>
          </p:cNvSpPr>
          <p:nvPr>
            <p:ph type="title"/>
          </p:nvPr>
        </p:nvSpPr>
        <p:spPr>
          <a:xfrm>
            <a:off x="2390452" y="635412"/>
            <a:ext cx="3315404" cy="433294"/>
          </a:xfrm>
        </p:spPr>
        <p:txBody>
          <a:bodyPr vert="horz" lIns="91440" tIns="45720" rIns="91440" bIns="45720" rtlCol="0" anchor="t">
            <a:normAutofit fontScale="90000"/>
          </a:bodyPr>
          <a:lstStyle/>
          <a:p>
            <a:r>
              <a:rPr lang="en-US" sz="2200" b="1" kern="1200" dirty="0">
                <a:latin typeface="Arial" panose="020B0604020202020204" pitchFamily="34" charset="0"/>
                <a:cs typeface="Arial" panose="020B0604020202020204" pitchFamily="34" charset="0"/>
              </a:rPr>
              <a:t>PRINCIPIOS Y VALORES </a:t>
            </a:r>
          </a:p>
        </p:txBody>
      </p:sp>
      <p:graphicFrame>
        <p:nvGraphicFramePr>
          <p:cNvPr id="5" name="Marcador de contenido 2">
            <a:extLst>
              <a:ext uri="{FF2B5EF4-FFF2-40B4-BE49-F238E27FC236}">
                <a16:creationId xmlns="" xmlns:a16="http://schemas.microsoft.com/office/drawing/2014/main" id="{A1574F2E-95C0-4AB5-A831-D8CD7C1EAE15}"/>
              </a:ext>
            </a:extLst>
          </p:cNvPr>
          <p:cNvGraphicFramePr>
            <a:graphicFrameLocks noGrp="1"/>
          </p:cNvGraphicFramePr>
          <p:nvPr>
            <p:ph idx="1"/>
            <p:extLst>
              <p:ext uri="{D42A27DB-BD31-4B8C-83A1-F6EECF244321}">
                <p14:modId xmlns:p14="http://schemas.microsoft.com/office/powerpoint/2010/main" val="3233869032"/>
              </p:ext>
            </p:extLst>
          </p:nvPr>
        </p:nvGraphicFramePr>
        <p:xfrm>
          <a:off x="2962655" y="1414271"/>
          <a:ext cx="6266689" cy="5071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01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50CBA3D-DBC2-0743-9A57-A851E51C8A18}"/>
              </a:ext>
            </a:extLst>
          </p:cNvPr>
          <p:cNvSpPr>
            <a:spLocks noGrp="1"/>
          </p:cNvSpPr>
          <p:nvPr>
            <p:ph type="title"/>
          </p:nvPr>
        </p:nvSpPr>
        <p:spPr>
          <a:xfrm>
            <a:off x="2106550" y="474374"/>
            <a:ext cx="4317178" cy="1067738"/>
          </a:xfrm>
        </p:spPr>
        <p:txBody>
          <a:bodyPr>
            <a:normAutofit/>
          </a:bodyPr>
          <a:lstStyle/>
          <a:p>
            <a:pPr algn="ctr"/>
            <a:r>
              <a:rPr lang="es-PA" sz="2200" b="1" dirty="0">
                <a:latin typeface="Arial" panose="020B0604020202020204" pitchFamily="34" charset="0"/>
                <a:cs typeface="Arial" panose="020B0604020202020204" pitchFamily="34" charset="0"/>
              </a:rPr>
              <a:t>ANTECEDENTES NACIONALES DE LA SEGURIDAD SOCIAL</a:t>
            </a:r>
          </a:p>
        </p:txBody>
      </p:sp>
      <p:graphicFrame>
        <p:nvGraphicFramePr>
          <p:cNvPr id="4" name="Marcador de contenido 3">
            <a:extLst>
              <a:ext uri="{FF2B5EF4-FFF2-40B4-BE49-F238E27FC236}">
                <a16:creationId xmlns="" xmlns:a16="http://schemas.microsoft.com/office/drawing/2014/main" id="{C4FA24FE-0BED-CB4C-93FF-768E07953AA2}"/>
              </a:ext>
            </a:extLst>
          </p:cNvPr>
          <p:cNvGraphicFramePr>
            <a:graphicFrameLocks noGrp="1"/>
          </p:cNvGraphicFramePr>
          <p:nvPr>
            <p:ph idx="1"/>
            <p:extLst>
              <p:ext uri="{D42A27DB-BD31-4B8C-83A1-F6EECF244321}">
                <p14:modId xmlns:p14="http://schemas.microsoft.com/office/powerpoint/2010/main" val="3614276777"/>
              </p:ext>
            </p:extLst>
          </p:nvPr>
        </p:nvGraphicFramePr>
        <p:xfrm>
          <a:off x="2850329" y="1542112"/>
          <a:ext cx="5744685" cy="4726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83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AAFD49A6-ACA8-5747-B287-DB3FB7A5C515}"/>
              </a:ext>
            </a:extLst>
          </p:cNvPr>
          <p:cNvSpPr txBox="1"/>
          <p:nvPr/>
        </p:nvSpPr>
        <p:spPr>
          <a:xfrm>
            <a:off x="2464007" y="475312"/>
            <a:ext cx="3313164" cy="128681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200" b="1" dirty="0">
                <a:latin typeface="Arial" panose="020B0604020202020204" pitchFamily="34" charset="0"/>
                <a:ea typeface="+mj-ea"/>
                <a:cs typeface="Arial" panose="020B0604020202020204" pitchFamily="34" charset="0"/>
              </a:rPr>
              <a:t>NORMAS DE LA CAJA DE SEGURO SOCIAL </a:t>
            </a:r>
          </a:p>
        </p:txBody>
      </p:sp>
      <p:graphicFrame>
        <p:nvGraphicFramePr>
          <p:cNvPr id="33" name="Marcador de contenido 3">
            <a:extLst>
              <a:ext uri="{FF2B5EF4-FFF2-40B4-BE49-F238E27FC236}">
                <a16:creationId xmlns="" xmlns:a16="http://schemas.microsoft.com/office/drawing/2014/main" id="{A9A23A60-6794-4D00-AD67-0DC792BF8760}"/>
              </a:ext>
            </a:extLst>
          </p:cNvPr>
          <p:cNvGraphicFramePr/>
          <p:nvPr>
            <p:extLst>
              <p:ext uri="{D42A27DB-BD31-4B8C-83A1-F6EECF244321}">
                <p14:modId xmlns:p14="http://schemas.microsoft.com/office/powerpoint/2010/main" val="2372183074"/>
              </p:ext>
            </p:extLst>
          </p:nvPr>
        </p:nvGraphicFramePr>
        <p:xfrm>
          <a:off x="2340864" y="1165685"/>
          <a:ext cx="7510272" cy="617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15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 xmlns:a16="http://schemas.microsoft.com/office/drawing/2014/main" id="{EBFCC09D-7942-2A4A-8981-9DA9D879C27F}"/>
              </a:ext>
            </a:extLst>
          </p:cNvPr>
          <p:cNvGraphicFramePr>
            <a:graphicFrameLocks noGrp="1"/>
          </p:cNvGraphicFramePr>
          <p:nvPr>
            <p:ph idx="1"/>
            <p:extLst>
              <p:ext uri="{D42A27DB-BD31-4B8C-83A1-F6EECF244321}">
                <p14:modId xmlns:p14="http://schemas.microsoft.com/office/powerpoint/2010/main" val="3936548898"/>
              </p:ext>
            </p:extLst>
          </p:nvPr>
        </p:nvGraphicFramePr>
        <p:xfrm>
          <a:off x="2328672" y="1877568"/>
          <a:ext cx="8108082" cy="3629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 xmlns:a16="http://schemas.microsoft.com/office/drawing/2014/main" id="{FFD154D3-FFEA-48D5-99DD-4C6488F8432F}"/>
              </a:ext>
            </a:extLst>
          </p:cNvPr>
          <p:cNvSpPr txBox="1"/>
          <p:nvPr/>
        </p:nvSpPr>
        <p:spPr>
          <a:xfrm>
            <a:off x="2549351" y="372236"/>
            <a:ext cx="3313164" cy="128681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200" b="1" dirty="0">
                <a:latin typeface="Arial" panose="020B0604020202020204" pitchFamily="34" charset="0"/>
                <a:ea typeface="+mj-ea"/>
                <a:cs typeface="Arial" panose="020B0604020202020204" pitchFamily="34" charset="0"/>
              </a:rPr>
              <a:t>NORMAS DE LA CAJA DE SEGURO SOCIAL </a:t>
            </a:r>
          </a:p>
        </p:txBody>
      </p:sp>
    </p:spTree>
    <p:extLst>
      <p:ext uri="{BB962C8B-B14F-4D97-AF65-F5344CB8AC3E}">
        <p14:creationId xmlns:p14="http://schemas.microsoft.com/office/powerpoint/2010/main" val="410781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Marcador de contenido 3">
            <a:extLst>
              <a:ext uri="{FF2B5EF4-FFF2-40B4-BE49-F238E27FC236}">
                <a16:creationId xmlns="" xmlns:a16="http://schemas.microsoft.com/office/drawing/2014/main" id="{A16E816D-6796-4E16-8D31-982A6CC2ADAA}"/>
              </a:ext>
            </a:extLst>
          </p:cNvPr>
          <p:cNvGraphicFramePr/>
          <p:nvPr>
            <p:extLst>
              <p:ext uri="{D42A27DB-BD31-4B8C-83A1-F6EECF244321}">
                <p14:modId xmlns:p14="http://schemas.microsoft.com/office/powerpoint/2010/main" val="3049995051"/>
              </p:ext>
            </p:extLst>
          </p:nvPr>
        </p:nvGraphicFramePr>
        <p:xfrm>
          <a:off x="113865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877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0BDDD0F-7769-BE4A-9005-14C98F76FDF0}"/>
              </a:ext>
            </a:extLst>
          </p:cNvPr>
          <p:cNvSpPr>
            <a:spLocks noGrp="1"/>
          </p:cNvSpPr>
          <p:nvPr>
            <p:ph type="title"/>
          </p:nvPr>
        </p:nvSpPr>
        <p:spPr>
          <a:xfrm>
            <a:off x="2328672" y="662473"/>
            <a:ext cx="3633216" cy="545352"/>
          </a:xfrm>
        </p:spPr>
        <p:txBody>
          <a:bodyPr anchor="b">
            <a:normAutofit fontScale="90000"/>
          </a:bodyPr>
          <a:lstStyle/>
          <a:p>
            <a:pPr algn="ctr"/>
            <a:r>
              <a:rPr lang="es-PA" sz="2200" b="1" dirty="0">
                <a:latin typeface="Arial" panose="020B0604020202020204" pitchFamily="34" charset="0"/>
                <a:cs typeface="Arial" panose="020B0604020202020204" pitchFamily="34" charset="0"/>
              </a:rPr>
              <a:t>Ley No. 51 </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del 27 de diciembre de 2005</a:t>
            </a:r>
          </a:p>
        </p:txBody>
      </p:sp>
      <p:sp>
        <p:nvSpPr>
          <p:cNvPr id="3" name="Marcador de contenido 2">
            <a:extLst>
              <a:ext uri="{FF2B5EF4-FFF2-40B4-BE49-F238E27FC236}">
                <a16:creationId xmlns="" xmlns:a16="http://schemas.microsoft.com/office/drawing/2014/main" id="{AD59E81B-F5DD-B845-A049-7BFC0B8C156B}"/>
              </a:ext>
            </a:extLst>
          </p:cNvPr>
          <p:cNvSpPr>
            <a:spLocks noGrp="1"/>
          </p:cNvSpPr>
          <p:nvPr>
            <p:ph idx="1"/>
          </p:nvPr>
        </p:nvSpPr>
        <p:spPr>
          <a:xfrm>
            <a:off x="2072640" y="2145792"/>
            <a:ext cx="8425050" cy="3504383"/>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a:bodyPr>
          <a:lstStyle/>
          <a:p>
            <a:pPr marL="0" indent="0">
              <a:buNone/>
            </a:pPr>
            <a:r>
              <a:rPr lang="es-PA" sz="1800" dirty="0">
                <a:latin typeface="Arial" panose="020B0604020202020204" pitchFamily="34" charset="0"/>
                <a:cs typeface="Arial" panose="020B0604020202020204" pitchFamily="34" charset="0"/>
              </a:rPr>
              <a:t>Reforma la Ley Orgánica de la Caja de Seguro Social </a:t>
            </a:r>
          </a:p>
          <a:p>
            <a:pPr algn="just"/>
            <a:r>
              <a:rPr lang="es-PA" sz="1800" dirty="0">
                <a:latin typeface="Arial" panose="020B0604020202020204" pitchFamily="34" charset="0"/>
                <a:cs typeface="Arial" panose="020B0604020202020204" pitchFamily="34" charset="0"/>
              </a:rPr>
              <a:t>Faculta a la Caja de Seguro Social para establecer las directrices generales del funcionamiento administrativo, económico y financiero del régimen de seguridad social. </a:t>
            </a:r>
          </a:p>
          <a:p>
            <a:pPr algn="just"/>
            <a:r>
              <a:rPr lang="es-PA" sz="1800" dirty="0">
                <a:latin typeface="Arial" panose="020B0604020202020204" pitchFamily="34" charset="0"/>
                <a:cs typeface="Arial" panose="020B0604020202020204" pitchFamily="34" charset="0"/>
              </a:rPr>
              <a:t>Se desarrolla las atribuciones de la Caja de Seguro Social, </a:t>
            </a:r>
          </a:p>
          <a:p>
            <a:pPr algn="just"/>
            <a:r>
              <a:rPr lang="es-PA" sz="1800" dirty="0">
                <a:latin typeface="Arial" panose="020B0604020202020204" pitchFamily="34" charset="0"/>
                <a:cs typeface="Arial" panose="020B0604020202020204" pitchFamily="34" charset="0"/>
              </a:rPr>
              <a:t>Se desarrolla los derechos otorgados a los asegurados y dependientes.</a:t>
            </a:r>
          </a:p>
          <a:p>
            <a:pPr algn="just"/>
            <a:r>
              <a:rPr lang="es-PA" sz="1800" dirty="0">
                <a:latin typeface="Arial" panose="020B0604020202020204" pitchFamily="34" charset="0"/>
                <a:cs typeface="Arial" panose="020B0604020202020204" pitchFamily="34" charset="0"/>
              </a:rPr>
              <a:t>Se establecen  algunas obligaciones de los empleadores.</a:t>
            </a:r>
          </a:p>
          <a:p>
            <a:pPr algn="just"/>
            <a:r>
              <a:rPr lang="es-PA" sz="1800" dirty="0">
                <a:latin typeface="Arial" panose="020B0604020202020204" pitchFamily="34" charset="0"/>
                <a:cs typeface="Arial" panose="020B0604020202020204" pitchFamily="34" charset="0"/>
              </a:rPr>
              <a:t>En ese mismo año, se crea el sistema mixto de pensiones, que establece un aumento escalonado de cuotas requeridas para acceder a una pensión por vejez en el programa de beneficio definido.</a:t>
            </a:r>
          </a:p>
        </p:txBody>
      </p:sp>
    </p:spTree>
    <p:extLst>
      <p:ext uri="{BB962C8B-B14F-4D97-AF65-F5344CB8AC3E}">
        <p14:creationId xmlns:p14="http://schemas.microsoft.com/office/powerpoint/2010/main" val="3559675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E8E75846-68B4-4C1E-B586-00942D9C077C}"/>
              </a:ext>
            </a:extLst>
          </p:cNvPr>
          <p:cNvSpPr>
            <a:spLocks noGrp="1"/>
          </p:cNvSpPr>
          <p:nvPr>
            <p:ph type="title"/>
          </p:nvPr>
        </p:nvSpPr>
        <p:spPr>
          <a:xfrm>
            <a:off x="2790824" y="2303016"/>
            <a:ext cx="6610351" cy="2747268"/>
          </a:xfrm>
        </p:spPr>
        <p:txBody>
          <a:bodyPr>
            <a:normAutofit/>
          </a:bodyPr>
          <a:lstStyle/>
          <a:p>
            <a:pPr algn="ctr"/>
            <a:r>
              <a:rPr lang="es-MX" sz="2200" b="1" dirty="0">
                <a:latin typeface="Arial" panose="020B0604020202020204" pitchFamily="34" charset="0"/>
                <a:cs typeface="Arial" panose="020B0604020202020204" pitchFamily="34" charset="0"/>
              </a:rPr>
              <a:t>LA TÉCNICA LEGISLATIVA</a:t>
            </a:r>
            <a:br>
              <a:rPr lang="es-MX" sz="2200" b="1" dirty="0">
                <a:latin typeface="Arial" panose="020B0604020202020204" pitchFamily="34" charset="0"/>
                <a:cs typeface="Arial" panose="020B0604020202020204" pitchFamily="34" charset="0"/>
              </a:rPr>
            </a:br>
            <a:r>
              <a:rPr lang="es-MX" sz="2200" b="1" dirty="0">
                <a:latin typeface="Arial" panose="020B0604020202020204" pitchFamily="34" charset="0"/>
                <a:cs typeface="Arial" panose="020B0604020202020204" pitchFamily="34" charset="0"/>
              </a:rPr>
              <a:t>EN PANAMÁ</a:t>
            </a:r>
            <a:br>
              <a:rPr lang="es-MX" sz="2200" b="1" dirty="0">
                <a:latin typeface="Arial" panose="020B0604020202020204" pitchFamily="34" charset="0"/>
                <a:cs typeface="Arial" panose="020B0604020202020204" pitchFamily="34" charset="0"/>
              </a:rPr>
            </a:br>
            <a:r>
              <a:rPr lang="es-MX" sz="2200" b="1" dirty="0">
                <a:latin typeface="Arial" panose="020B0604020202020204" pitchFamily="34" charset="0"/>
                <a:cs typeface="Arial" panose="020B0604020202020204" pitchFamily="34" charset="0"/>
              </a:rPr>
              <a:t/>
            </a:r>
            <a:br>
              <a:rPr lang="es-MX"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“Su importancia en la Formación de las Leyes” </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Magíster Javier Mitre Bethancourt </a:t>
            </a:r>
            <a:endParaRPr lang="es-E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88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E8E75846-68B4-4C1E-B586-00942D9C077C}"/>
              </a:ext>
            </a:extLst>
          </p:cNvPr>
          <p:cNvSpPr>
            <a:spLocks noGrp="1"/>
          </p:cNvSpPr>
          <p:nvPr>
            <p:ph type="title"/>
          </p:nvPr>
        </p:nvSpPr>
        <p:spPr>
          <a:xfrm>
            <a:off x="2790824" y="2303016"/>
            <a:ext cx="6610351" cy="2747268"/>
          </a:xfrm>
        </p:spPr>
        <p:txBody>
          <a:bodyPr>
            <a:normAutofit/>
          </a:bodyPr>
          <a:lstStyle/>
          <a:p>
            <a:pPr algn="ctr"/>
            <a:r>
              <a:rPr lang="es-ES" sz="2200" b="1" dirty="0">
                <a:latin typeface="Arial" panose="020B0604020202020204" pitchFamily="34" charset="0"/>
                <a:cs typeface="Arial" panose="020B0604020202020204" pitchFamily="34" charset="0"/>
              </a:rPr>
              <a:t>LA FORMACIÓN  DE LA LEY</a:t>
            </a:r>
            <a:r>
              <a:rPr lang="es-MX" sz="2200" b="1" dirty="0">
                <a:latin typeface="Arial" panose="020B0604020202020204" pitchFamily="34" charset="0"/>
                <a:cs typeface="Arial" panose="020B0604020202020204" pitchFamily="34" charset="0"/>
              </a:rPr>
              <a:t/>
            </a:r>
            <a:br>
              <a:rPr lang="es-MX"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Magíster Crescencio Aguirre Ríos</a:t>
            </a:r>
            <a:endParaRPr lang="es-E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159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2353055" y="472440"/>
            <a:ext cx="3474721" cy="1295400"/>
          </a:xfrm>
          <a:noFill/>
        </p:spPr>
        <p:txBody>
          <a:bodyPr anchor="ctr">
            <a:normAutofit/>
          </a:bodyPr>
          <a:lstStyle/>
          <a:p>
            <a:pPr algn="ctr"/>
            <a:r>
              <a:rPr lang="es-PA" sz="2200" b="1" dirty="0">
                <a:latin typeface="Arial" panose="020B0604020202020204" pitchFamily="34" charset="0"/>
                <a:cs typeface="Arial" panose="020B0604020202020204" pitchFamily="34" charset="0"/>
              </a:rPr>
              <a:t>¿Por qué es importante la técnica legislativa?</a:t>
            </a:r>
          </a:p>
        </p:txBody>
      </p:sp>
      <p:sp>
        <p:nvSpPr>
          <p:cNvPr id="3" name="Marcador de contenido 2">
            <a:extLst>
              <a:ext uri="{FF2B5EF4-FFF2-40B4-BE49-F238E27FC236}">
                <a16:creationId xmlns="" xmlns:a16="http://schemas.microsoft.com/office/drawing/2014/main" id="{5C4CA6CB-FF8C-CB4C-825C-5277FB42D15C}"/>
              </a:ext>
            </a:extLst>
          </p:cNvPr>
          <p:cNvSpPr>
            <a:spLocks noGrp="1"/>
          </p:cNvSpPr>
          <p:nvPr>
            <p:ph idx="1"/>
          </p:nvPr>
        </p:nvSpPr>
        <p:spPr>
          <a:xfrm>
            <a:off x="1924973" y="2466975"/>
            <a:ext cx="8067675" cy="2457450"/>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a:bodyPr>
          <a:lstStyle/>
          <a:p>
            <a:pPr algn="just"/>
            <a:r>
              <a:rPr lang="es-PA" sz="1800" dirty="0">
                <a:latin typeface="Arial" panose="020B0604020202020204" pitchFamily="34" charset="0"/>
                <a:cs typeface="Arial" panose="020B0604020202020204" pitchFamily="34" charset="0"/>
              </a:rPr>
              <a:t>Además de su importancia para la correcta </a:t>
            </a:r>
            <a:r>
              <a:rPr lang="es-PA" sz="1800" b="1" u="sng" dirty="0">
                <a:latin typeface="Arial" panose="020B0604020202020204" pitchFamily="34" charset="0"/>
                <a:cs typeface="Arial" panose="020B0604020202020204" pitchFamily="34" charset="0"/>
              </a:rPr>
              <a:t>estructuración formal y la lógica de la Leyes</a:t>
            </a:r>
            <a:r>
              <a:rPr lang="es-PA" sz="1800" dirty="0">
                <a:latin typeface="Arial" panose="020B0604020202020204" pitchFamily="34" charset="0"/>
                <a:cs typeface="Arial" panose="020B0604020202020204" pitchFamily="34" charset="0"/>
              </a:rPr>
              <a:t>, hay muchos más temas que se pueden desarrollar sobre esta tématica, como el fenómeno de la </a:t>
            </a:r>
            <a:r>
              <a:rPr lang="es-PA" sz="1800" u="sng" dirty="0">
                <a:latin typeface="Arial" panose="020B0604020202020204" pitchFamily="34" charset="0"/>
                <a:cs typeface="Arial" panose="020B0604020202020204" pitchFamily="34" charset="0"/>
              </a:rPr>
              <a:t>“</a:t>
            </a:r>
            <a:r>
              <a:rPr lang="es-PA" sz="1800" b="1" u="sng" dirty="0">
                <a:latin typeface="Arial" panose="020B0604020202020204" pitchFamily="34" charset="0"/>
                <a:cs typeface="Arial" panose="020B0604020202020204" pitchFamily="34" charset="0"/>
              </a:rPr>
              <a:t>inflación legislativa”</a:t>
            </a:r>
            <a:r>
              <a:rPr lang="es-PA" sz="1800" dirty="0">
                <a:latin typeface="Arial" panose="020B0604020202020204" pitchFamily="34" charset="0"/>
                <a:cs typeface="Arial" panose="020B0604020202020204" pitchFamily="34" charset="0"/>
              </a:rPr>
              <a:t>, el impacto normativo en el ordenamiento legislativo de la </a:t>
            </a:r>
            <a:r>
              <a:rPr lang="es-PA" sz="1800" b="1" u="sng" dirty="0">
                <a:latin typeface="Arial" panose="020B0604020202020204" pitchFamily="34" charset="0"/>
                <a:cs typeface="Arial" panose="020B0604020202020204" pitchFamily="34" charset="0"/>
              </a:rPr>
              <a:t>ausencia</a:t>
            </a:r>
            <a:r>
              <a:rPr lang="es-PA" sz="1800" b="1" dirty="0">
                <a:latin typeface="Arial" panose="020B0604020202020204" pitchFamily="34" charset="0"/>
                <a:cs typeface="Arial" panose="020B0604020202020204" pitchFamily="34" charset="0"/>
              </a:rPr>
              <a:t> de la técnica legislativa</a:t>
            </a:r>
            <a:r>
              <a:rPr lang="es-PA" sz="1800" dirty="0">
                <a:latin typeface="Arial" panose="020B0604020202020204" pitchFamily="34" charset="0"/>
                <a:cs typeface="Arial" panose="020B0604020202020204" pitchFamily="34" charset="0"/>
              </a:rPr>
              <a:t>, la influencia de la técnica legislativa en la </a:t>
            </a:r>
            <a:r>
              <a:rPr lang="es-PA" sz="1800" b="1" u="sng" dirty="0">
                <a:latin typeface="Arial" panose="020B0604020202020204" pitchFamily="34" charset="0"/>
                <a:cs typeface="Arial" panose="020B0604020202020204" pitchFamily="34" charset="0"/>
              </a:rPr>
              <a:t>calidad</a:t>
            </a:r>
            <a:r>
              <a:rPr lang="es-PA" sz="1800" b="1" dirty="0">
                <a:latin typeface="Arial" panose="020B0604020202020204" pitchFamily="34" charset="0"/>
                <a:cs typeface="Arial" panose="020B0604020202020204" pitchFamily="34" charset="0"/>
              </a:rPr>
              <a:t> y </a:t>
            </a:r>
            <a:r>
              <a:rPr lang="es-PA" sz="1800" b="1" u="sng" dirty="0">
                <a:latin typeface="Arial" panose="020B0604020202020204" pitchFamily="34" charset="0"/>
                <a:cs typeface="Arial" panose="020B0604020202020204" pitchFamily="34" charset="0"/>
              </a:rPr>
              <a:t>eficacia</a:t>
            </a:r>
            <a:r>
              <a:rPr lang="es-PA" sz="1800" b="1" dirty="0">
                <a:latin typeface="Arial" panose="020B0604020202020204" pitchFamily="34" charset="0"/>
                <a:cs typeface="Arial" panose="020B0604020202020204" pitchFamily="34" charset="0"/>
              </a:rPr>
              <a:t> normativa.</a:t>
            </a:r>
          </a:p>
          <a:p>
            <a:pPr algn="just"/>
            <a:r>
              <a:rPr lang="es-PA" sz="1800" dirty="0">
                <a:latin typeface="Arial" panose="020B0604020202020204" pitchFamily="34" charset="0"/>
                <a:cs typeface="Arial" panose="020B0604020202020204" pitchFamily="34" charset="0"/>
              </a:rPr>
              <a:t>Y la </a:t>
            </a:r>
            <a:r>
              <a:rPr lang="es-PA" sz="1800" b="1" u="sng" dirty="0">
                <a:latin typeface="Arial" panose="020B0604020202020204" pitchFamily="34" charset="0"/>
                <a:cs typeface="Arial" panose="020B0604020202020204" pitchFamily="34" charset="0"/>
              </a:rPr>
              <a:t>labor del técnico</a:t>
            </a:r>
            <a:r>
              <a:rPr lang="es-PA" sz="1800" b="1" dirty="0">
                <a:latin typeface="Arial" panose="020B0604020202020204" pitchFamily="34" charset="0"/>
                <a:cs typeface="Arial" panose="020B0604020202020204" pitchFamily="34" charset="0"/>
              </a:rPr>
              <a:t> al momento </a:t>
            </a:r>
            <a:r>
              <a:rPr lang="es-PA" sz="1800" dirty="0">
                <a:latin typeface="Arial" panose="020B0604020202020204" pitchFamily="34" charset="0"/>
                <a:cs typeface="Arial" panose="020B0604020202020204" pitchFamily="34" charset="0"/>
              </a:rPr>
              <a:t>de la </a:t>
            </a:r>
            <a:r>
              <a:rPr lang="es-PA" sz="1800" b="1" u="sng" dirty="0">
                <a:latin typeface="Arial" panose="020B0604020202020204" pitchFamily="34" charset="0"/>
                <a:cs typeface="Arial" panose="020B0604020202020204" pitchFamily="34" charset="0"/>
              </a:rPr>
              <a:t>redacción</a:t>
            </a:r>
            <a:r>
              <a:rPr lang="es-PA" sz="1800" dirty="0">
                <a:latin typeface="Arial" panose="020B0604020202020204" pitchFamily="34" charset="0"/>
                <a:cs typeface="Arial" panose="020B0604020202020204" pitchFamily="34" charset="0"/>
              </a:rPr>
              <a:t> de las propuestas legislativas. </a:t>
            </a:r>
          </a:p>
        </p:txBody>
      </p:sp>
    </p:spTree>
    <p:extLst>
      <p:ext uri="{BB962C8B-B14F-4D97-AF65-F5344CB8AC3E}">
        <p14:creationId xmlns:p14="http://schemas.microsoft.com/office/powerpoint/2010/main" val="2514917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2560320" y="447675"/>
            <a:ext cx="3223259" cy="838200"/>
          </a:xfrm>
          <a:noFill/>
        </p:spPr>
        <p:txBody>
          <a:bodyPr anchor="ctr">
            <a:normAutofit/>
          </a:bodyPr>
          <a:lstStyle/>
          <a:p>
            <a:pPr algn="ctr"/>
            <a:r>
              <a:rPr lang="es-PA" sz="2200" b="1" dirty="0">
                <a:latin typeface="Arial" panose="020B0604020202020204" pitchFamily="34" charset="0"/>
                <a:cs typeface="Arial" panose="020B0604020202020204" pitchFamily="34" charset="0"/>
              </a:rPr>
              <a:t>¿QUÉ ES LA TÉCNICA LEGISALTIVA?</a:t>
            </a:r>
          </a:p>
        </p:txBody>
      </p:sp>
      <p:sp>
        <p:nvSpPr>
          <p:cNvPr id="3" name="Marcador de contenido 2">
            <a:extLst>
              <a:ext uri="{FF2B5EF4-FFF2-40B4-BE49-F238E27FC236}">
                <a16:creationId xmlns="" xmlns:a16="http://schemas.microsoft.com/office/drawing/2014/main" id="{5C4CA6CB-FF8C-CB4C-825C-5277FB42D15C}"/>
              </a:ext>
            </a:extLst>
          </p:cNvPr>
          <p:cNvSpPr>
            <a:spLocks noGrp="1"/>
          </p:cNvSpPr>
          <p:nvPr>
            <p:ph idx="1"/>
          </p:nvPr>
        </p:nvSpPr>
        <p:spPr>
          <a:xfrm>
            <a:off x="1804987" y="2538412"/>
            <a:ext cx="8972741" cy="2728532"/>
          </a:xfrm>
          <a:solidFill>
            <a:schemeClr val="bg1"/>
          </a:solidFill>
          <a:ln>
            <a:solidFill>
              <a:schemeClr val="tx1"/>
            </a:solidFill>
          </a:ln>
          <a:effectLst/>
        </p:spPr>
        <p:txBody>
          <a:bodyPr anchor="ctr">
            <a:normAutofit/>
          </a:bodyPr>
          <a:lstStyle/>
          <a:p>
            <a:pPr algn="just">
              <a:lnSpc>
                <a:spcPct val="150000"/>
              </a:lnSpc>
            </a:pPr>
            <a:r>
              <a:rPr lang="es-PA" sz="1800" b="1" u="sng" dirty="0">
                <a:latin typeface="Arial" panose="020B0604020202020204" pitchFamily="34" charset="0"/>
                <a:cs typeface="Arial" panose="020B0604020202020204" pitchFamily="34" charset="0"/>
              </a:rPr>
              <a:t>La estructura Formal y Lógica de la Leyes</a:t>
            </a:r>
            <a:r>
              <a:rPr lang="es-PA" sz="1800" dirty="0">
                <a:latin typeface="Arial" panose="020B0604020202020204" pitchFamily="34" charset="0"/>
                <a:cs typeface="Arial" panose="020B0604020202020204" pitchFamily="34" charset="0"/>
              </a:rPr>
              <a:t>.</a:t>
            </a:r>
          </a:p>
          <a:p>
            <a:pPr algn="just">
              <a:lnSpc>
                <a:spcPct val="150000"/>
              </a:lnSpc>
            </a:pPr>
            <a:r>
              <a:rPr lang="es-PA" sz="1800" dirty="0">
                <a:latin typeface="Arial" panose="020B0604020202020204" pitchFamily="34" charset="0"/>
                <a:cs typeface="Arial" panose="020B0604020202020204" pitchFamily="34" charset="0"/>
              </a:rPr>
              <a:t>“La técnica jurídica constituye el conjunto de conocimientos necesarios para la </a:t>
            </a:r>
            <a:r>
              <a:rPr lang="es-PA" sz="1800" b="1" dirty="0">
                <a:latin typeface="Arial" panose="020B0604020202020204" pitchFamily="34" charset="0"/>
                <a:cs typeface="Arial" panose="020B0604020202020204" pitchFamily="34" charset="0"/>
              </a:rPr>
              <a:t>f</a:t>
            </a:r>
            <a:r>
              <a:rPr lang="es-PA" sz="1800" b="1" u="sng" dirty="0">
                <a:latin typeface="Arial" panose="020B0604020202020204" pitchFamily="34" charset="0"/>
                <a:cs typeface="Arial" panose="020B0604020202020204" pitchFamily="34" charset="0"/>
              </a:rPr>
              <a:t>ormulación teórica</a:t>
            </a:r>
            <a:r>
              <a:rPr lang="es-PA" sz="1800" dirty="0">
                <a:latin typeface="Arial" panose="020B0604020202020204" pitchFamily="34" charset="0"/>
                <a:cs typeface="Arial" panose="020B0604020202020204" pitchFamily="34" charset="0"/>
              </a:rPr>
              <a:t>, indispensable en la elaboración de la ley, es decir, </a:t>
            </a:r>
            <a:r>
              <a:rPr lang="es-PA" sz="1800" b="1" u="sng" dirty="0">
                <a:latin typeface="Arial" panose="020B0604020202020204" pitchFamily="34" charset="0"/>
                <a:cs typeface="Arial" panose="020B0604020202020204" pitchFamily="34" charset="0"/>
              </a:rPr>
              <a:t>criterios técnicos</a:t>
            </a:r>
            <a:r>
              <a:rPr lang="es-PA" sz="1800" b="1" dirty="0">
                <a:latin typeface="Arial" panose="020B0604020202020204" pitchFamily="34" charset="0"/>
                <a:cs typeface="Arial" panose="020B0604020202020204" pitchFamily="34" charset="0"/>
              </a:rPr>
              <a:t> </a:t>
            </a:r>
            <a:r>
              <a:rPr lang="es-PA" sz="1800" dirty="0">
                <a:latin typeface="Arial" panose="020B0604020202020204" pitchFamily="34" charset="0"/>
                <a:cs typeface="Arial" panose="020B0604020202020204" pitchFamily="34" charset="0"/>
              </a:rPr>
              <a:t>que se emplean en la aplicación la ley y también comprende nociones fundamentales para su interpretación”. </a:t>
            </a:r>
          </a:p>
        </p:txBody>
      </p:sp>
    </p:spTree>
    <p:extLst>
      <p:ext uri="{BB962C8B-B14F-4D97-AF65-F5344CB8AC3E}">
        <p14:creationId xmlns:p14="http://schemas.microsoft.com/office/powerpoint/2010/main" val="296308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1642139" y="314325"/>
            <a:ext cx="4453861" cy="1266825"/>
          </a:xfrm>
          <a:noFill/>
        </p:spPr>
        <p:txBody>
          <a:bodyPr anchor="ctr">
            <a:normAutofit fontScale="90000"/>
          </a:bodyPr>
          <a:lstStyle/>
          <a:p>
            <a:pPr algn="ctr"/>
            <a:r>
              <a:rPr lang="es-PA" sz="2200" b="1" dirty="0">
                <a:latin typeface="Arial" panose="020B0604020202020204" pitchFamily="34" charset="0"/>
                <a:cs typeface="Arial" panose="020B0604020202020204" pitchFamily="34" charset="0"/>
              </a:rPr>
              <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Resolución No. 27 </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de 18 marzo 2009</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ASAMBLEA NACIONAL </a:t>
            </a:r>
            <a:br>
              <a:rPr lang="es-PA" sz="2200" b="1" dirty="0">
                <a:latin typeface="Arial" panose="020B0604020202020204" pitchFamily="34" charset="0"/>
                <a:cs typeface="Arial" panose="020B0604020202020204" pitchFamily="34" charset="0"/>
              </a:rPr>
            </a:br>
            <a:endParaRPr lang="es-PA" sz="2200" b="1" dirty="0">
              <a:latin typeface="Arial" panose="020B0604020202020204" pitchFamily="34" charset="0"/>
              <a:cs typeface="Arial" panose="020B0604020202020204" pitchFamily="34" charset="0"/>
            </a:endParaRPr>
          </a:p>
        </p:txBody>
      </p:sp>
      <p:pic>
        <p:nvPicPr>
          <p:cNvPr id="7" name="Marcador de contenido 6">
            <a:extLst>
              <a:ext uri="{FF2B5EF4-FFF2-40B4-BE49-F238E27FC236}">
                <a16:creationId xmlns="" xmlns:a16="http://schemas.microsoft.com/office/drawing/2014/main" id="{157BB75D-F588-43E9-B7C4-C4D0FEEE5D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656" y="1949450"/>
            <a:ext cx="3106591" cy="4351338"/>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2463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1838324" y="142875"/>
            <a:ext cx="3857625" cy="1381125"/>
          </a:xfrm>
          <a:noFill/>
        </p:spPr>
        <p:txBody>
          <a:bodyPr anchor="ctr">
            <a:normAutofit/>
          </a:bodyPr>
          <a:lstStyle/>
          <a:p>
            <a:pPr algn="ctr"/>
            <a:r>
              <a:rPr lang="es-PA" sz="2200" b="1" dirty="0">
                <a:latin typeface="Arial" panose="020B0604020202020204" pitchFamily="34" charset="0"/>
                <a:cs typeface="Arial" panose="020B0604020202020204" pitchFamily="34" charset="0"/>
              </a:rPr>
              <a:t>Marco Jurídico de las Técnicas Legislativas </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en Panamá. </a:t>
            </a:r>
          </a:p>
        </p:txBody>
      </p:sp>
      <p:sp>
        <p:nvSpPr>
          <p:cNvPr id="3" name="Marcador de contenido 2">
            <a:extLst>
              <a:ext uri="{FF2B5EF4-FFF2-40B4-BE49-F238E27FC236}">
                <a16:creationId xmlns="" xmlns:a16="http://schemas.microsoft.com/office/drawing/2014/main" id="{5C4CA6CB-FF8C-CB4C-825C-5277FB42D15C}"/>
              </a:ext>
            </a:extLst>
          </p:cNvPr>
          <p:cNvSpPr>
            <a:spLocks noGrp="1"/>
          </p:cNvSpPr>
          <p:nvPr>
            <p:ph idx="1"/>
          </p:nvPr>
        </p:nvSpPr>
        <p:spPr>
          <a:xfrm>
            <a:off x="2609850" y="2809875"/>
            <a:ext cx="6724650" cy="1619250"/>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a:bodyPr>
          <a:lstStyle/>
          <a:p>
            <a:pPr marL="0" indent="0" algn="just">
              <a:buNone/>
            </a:pPr>
            <a:r>
              <a:rPr lang="es-PA" sz="1800" dirty="0">
                <a:latin typeface="Arial" panose="020B0604020202020204" pitchFamily="34" charset="0"/>
                <a:cs typeface="Arial" panose="020B0604020202020204" pitchFamily="34" charset="0"/>
              </a:rPr>
              <a:t>Directrices de técnica legislativa están expresamente incluidas en las disposiciones de la “</a:t>
            </a:r>
            <a:r>
              <a:rPr lang="es-PA" sz="1800" b="1" dirty="0">
                <a:latin typeface="Arial" panose="020B0604020202020204" pitchFamily="34" charset="0"/>
                <a:cs typeface="Arial" panose="020B0604020202020204" pitchFamily="34" charset="0"/>
              </a:rPr>
              <a:t>Constitución Política de la República de Panamá</a:t>
            </a:r>
            <a:r>
              <a:rPr lang="es-PA" sz="1800" dirty="0">
                <a:latin typeface="Arial" panose="020B0604020202020204" pitchFamily="34" charset="0"/>
                <a:cs typeface="Arial" panose="020B0604020202020204" pitchFamily="34" charset="0"/>
              </a:rPr>
              <a:t>” y en el “</a:t>
            </a:r>
            <a:r>
              <a:rPr lang="es-PA" sz="1800" b="1" dirty="0">
                <a:latin typeface="Arial" panose="020B0604020202020204" pitchFamily="34" charset="0"/>
                <a:cs typeface="Arial" panose="020B0604020202020204" pitchFamily="34" charset="0"/>
              </a:rPr>
              <a:t>Reglamento Orgánico del Régimen Interno de la Asamblea Nacional”</a:t>
            </a:r>
          </a:p>
        </p:txBody>
      </p:sp>
    </p:spTree>
    <p:extLst>
      <p:ext uri="{BB962C8B-B14F-4D97-AF65-F5344CB8AC3E}">
        <p14:creationId xmlns:p14="http://schemas.microsoft.com/office/powerpoint/2010/main" val="217973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2584704" y="425196"/>
            <a:ext cx="3255264" cy="1295622"/>
          </a:xfrm>
          <a:noFill/>
        </p:spPr>
        <p:txBody>
          <a:bodyPr anchor="ctr">
            <a:normAutofit/>
          </a:bodyPr>
          <a:lstStyle/>
          <a:p>
            <a:pPr algn="ctr"/>
            <a:r>
              <a:rPr lang="es-PA" sz="2200" b="1" dirty="0">
                <a:latin typeface="Arial" panose="020B0604020202020204" pitchFamily="34" charset="0"/>
                <a:cs typeface="Arial" panose="020B0604020202020204" pitchFamily="34" charset="0"/>
              </a:rPr>
              <a:t>CONSTITUCIÓN POLÍTICA DE PANAMÁ</a:t>
            </a:r>
          </a:p>
        </p:txBody>
      </p:sp>
      <p:sp>
        <p:nvSpPr>
          <p:cNvPr id="3" name="Marcador de contenido 2">
            <a:extLst>
              <a:ext uri="{FF2B5EF4-FFF2-40B4-BE49-F238E27FC236}">
                <a16:creationId xmlns="" xmlns:a16="http://schemas.microsoft.com/office/drawing/2014/main" id="{42971900-03DE-4241-B82E-3E16698E5EDD}"/>
              </a:ext>
            </a:extLst>
          </p:cNvPr>
          <p:cNvSpPr>
            <a:spLocks noGrp="1"/>
          </p:cNvSpPr>
          <p:nvPr>
            <p:ph idx="1"/>
          </p:nvPr>
        </p:nvSpPr>
        <p:spPr>
          <a:xfrm>
            <a:off x="1714500" y="2282824"/>
            <a:ext cx="9270492" cy="3642488"/>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marL="0" indent="0" algn="just">
              <a:lnSpc>
                <a:spcPct val="150000"/>
              </a:lnSpc>
              <a:buNone/>
            </a:pPr>
            <a:r>
              <a:rPr lang="es-MX" sz="1800" b="1" dirty="0">
                <a:latin typeface="Arial" panose="020B0604020202020204" pitchFamily="34" charset="0"/>
                <a:cs typeface="Arial" panose="020B0604020202020204" pitchFamily="34" charset="0"/>
              </a:rPr>
              <a:t>Artículo 173. </a:t>
            </a:r>
            <a:r>
              <a:rPr lang="es-MX" sz="1800" dirty="0">
                <a:latin typeface="Arial" panose="020B0604020202020204" pitchFamily="34" charset="0"/>
                <a:cs typeface="Arial" panose="020B0604020202020204" pitchFamily="34" charset="0"/>
              </a:rPr>
              <a:t>Toda Ley será promulgada dentro de los seis días hábiles que siguen al de su sanción y comenzará a regir desde su promulgación, salvo que ella misma establezca que rige a partir de una fecha posterior. La promulgación extemporánea de una Ley no determina su inconstitucionalidad.</a:t>
            </a:r>
          </a:p>
          <a:p>
            <a:pPr marL="0" indent="0" algn="just">
              <a:lnSpc>
                <a:spcPct val="150000"/>
              </a:lnSpc>
              <a:buNone/>
            </a:pPr>
            <a:r>
              <a:rPr lang="es-MX" sz="1800" b="1" dirty="0">
                <a:latin typeface="Arial" panose="020B0604020202020204" pitchFamily="34" charset="0"/>
                <a:cs typeface="Arial" panose="020B0604020202020204" pitchFamily="34" charset="0"/>
              </a:rPr>
              <a:t>Artículo 174. </a:t>
            </a:r>
            <a:r>
              <a:rPr lang="es-MX" sz="1800" dirty="0">
                <a:latin typeface="Arial" panose="020B0604020202020204" pitchFamily="34" charset="0"/>
                <a:cs typeface="Arial" panose="020B0604020202020204" pitchFamily="34" charset="0"/>
              </a:rPr>
              <a:t>Las Leyes podrán ser motivadas y al texto de ellas precederá la siguiente fórmula:</a:t>
            </a:r>
          </a:p>
          <a:p>
            <a:pPr marL="0" indent="0" algn="ctr">
              <a:lnSpc>
                <a:spcPct val="150000"/>
              </a:lnSpc>
              <a:buNone/>
            </a:pPr>
            <a:r>
              <a:rPr lang="es-MX" sz="1800" dirty="0">
                <a:latin typeface="Arial" panose="020B0604020202020204" pitchFamily="34" charset="0"/>
                <a:cs typeface="Arial" panose="020B0604020202020204" pitchFamily="34" charset="0"/>
              </a:rPr>
              <a:t>LA ASAMBLEA NACIONAL</a:t>
            </a:r>
            <a:r>
              <a:rPr lang="es-ES" sz="1800" dirty="0">
                <a:latin typeface="Arial" panose="020B0604020202020204" pitchFamily="34" charset="0"/>
                <a:cs typeface="Arial" panose="020B0604020202020204" pitchFamily="34" charset="0"/>
              </a:rPr>
              <a:t>:</a:t>
            </a:r>
            <a:br>
              <a:rPr lang="es-ES" sz="1800" dirty="0">
                <a:latin typeface="Arial" panose="020B0604020202020204" pitchFamily="34" charset="0"/>
                <a:cs typeface="Arial" panose="020B0604020202020204" pitchFamily="34" charset="0"/>
              </a:rPr>
            </a:br>
            <a:r>
              <a:rPr lang="es-ES" sz="1800" dirty="0">
                <a:latin typeface="Arial" panose="020B0604020202020204" pitchFamily="34" charset="0"/>
                <a:cs typeface="Arial" panose="020B0604020202020204" pitchFamily="34" charset="0"/>
              </a:rPr>
              <a:t>DECRETA:</a:t>
            </a: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172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2304289" y="247650"/>
            <a:ext cx="3486912" cy="1190625"/>
          </a:xfrm>
          <a:noFill/>
        </p:spPr>
        <p:txBody>
          <a:bodyPr anchor="ctr">
            <a:normAutofit fontScale="90000"/>
          </a:bodyPr>
          <a:lstStyle/>
          <a:p>
            <a:pPr algn="ctr"/>
            <a:r>
              <a:rPr lang="es-PA" sz="2200" b="1" dirty="0">
                <a:latin typeface="Arial" panose="020B0604020202020204" pitchFamily="34" charset="0"/>
                <a:cs typeface="Arial" panose="020B0604020202020204" pitchFamily="34" charset="0"/>
              </a:rPr>
              <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REGLAMENTO ORGÁNICO DEL RÉGIMEN INTERNO DE LA ASAMBLEA NACIONAL</a:t>
            </a:r>
            <a:br>
              <a:rPr lang="es-PA" sz="2200" b="1" dirty="0">
                <a:latin typeface="Arial" panose="020B0604020202020204" pitchFamily="34" charset="0"/>
                <a:cs typeface="Arial" panose="020B0604020202020204" pitchFamily="34" charset="0"/>
              </a:rPr>
            </a:br>
            <a:endParaRPr lang="es-PA" sz="22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 xmlns:a16="http://schemas.microsoft.com/office/drawing/2014/main" id="{926688E1-8871-CC46-9F44-34B4119BACF9}"/>
              </a:ext>
            </a:extLst>
          </p:cNvPr>
          <p:cNvSpPr>
            <a:spLocks noGrp="1"/>
          </p:cNvSpPr>
          <p:nvPr>
            <p:ph idx="1"/>
          </p:nvPr>
        </p:nvSpPr>
        <p:spPr>
          <a:xfrm>
            <a:off x="2173345" y="1996786"/>
            <a:ext cx="7845310" cy="3584864"/>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marL="0" indent="0" algn="just">
              <a:buNone/>
            </a:pPr>
            <a:r>
              <a:rPr lang="es-PA" sz="1800" b="1" dirty="0">
                <a:latin typeface="Arial" panose="020B0604020202020204" pitchFamily="34" charset="0"/>
                <a:cs typeface="Arial" panose="020B0604020202020204" pitchFamily="34" charset="0"/>
              </a:rPr>
              <a:t>ART. </a:t>
            </a:r>
            <a:r>
              <a:rPr lang="es-PA" sz="1800" b="1" dirty="0" smtClean="0">
                <a:latin typeface="Arial" panose="020B0604020202020204" pitchFamily="34" charset="0"/>
                <a:cs typeface="Arial" panose="020B0604020202020204" pitchFamily="34" charset="0"/>
              </a:rPr>
              <a:t>112</a:t>
            </a:r>
            <a:r>
              <a:rPr lang="es-PA" sz="1800" dirty="0" smtClean="0">
                <a:latin typeface="Arial" panose="020B0604020202020204" pitchFamily="34" charset="0"/>
                <a:cs typeface="Arial" panose="020B0604020202020204" pitchFamily="34" charset="0"/>
              </a:rPr>
              <a:t>.  </a:t>
            </a:r>
            <a:r>
              <a:rPr lang="es-PA" sz="1800" dirty="0">
                <a:latin typeface="Arial" panose="020B0604020202020204" pitchFamily="34" charset="0"/>
                <a:cs typeface="Arial" panose="020B0604020202020204" pitchFamily="34" charset="0"/>
              </a:rPr>
              <a:t>Requisitos Básicos de la propuesta de Ley.</a:t>
            </a:r>
          </a:p>
          <a:p>
            <a:pPr marL="0" indent="0" algn="just">
              <a:buNone/>
            </a:pPr>
            <a:r>
              <a:rPr lang="es-PA" sz="1800" b="1" dirty="0">
                <a:latin typeface="Arial" panose="020B0604020202020204" pitchFamily="34" charset="0"/>
                <a:cs typeface="Arial" panose="020B0604020202020204" pitchFamily="34" charset="0"/>
              </a:rPr>
              <a:t>ART. </a:t>
            </a:r>
            <a:r>
              <a:rPr lang="es-PA" sz="1800" b="1" dirty="0" smtClean="0">
                <a:latin typeface="Arial" panose="020B0604020202020204" pitchFamily="34" charset="0"/>
                <a:cs typeface="Arial" panose="020B0604020202020204" pitchFamily="34" charset="0"/>
              </a:rPr>
              <a:t>115</a:t>
            </a:r>
            <a:r>
              <a:rPr lang="es-PA" sz="1800" dirty="0" smtClean="0">
                <a:latin typeface="Arial" panose="020B0604020202020204" pitchFamily="34" charset="0"/>
                <a:cs typeface="Arial" panose="020B0604020202020204" pitchFamily="34" charset="0"/>
              </a:rPr>
              <a:t>. </a:t>
            </a:r>
            <a:r>
              <a:rPr lang="es-PA" sz="1800" dirty="0">
                <a:latin typeface="Arial" panose="020B0604020202020204" pitchFamily="34" charset="0"/>
                <a:cs typeface="Arial" panose="020B0604020202020204" pitchFamily="34" charset="0"/>
              </a:rPr>
              <a:t>Estructura Básica de la propuesta de ley.</a:t>
            </a:r>
          </a:p>
          <a:p>
            <a:pPr marL="0" indent="0" algn="just">
              <a:buNone/>
            </a:pPr>
            <a:r>
              <a:rPr lang="es-PA" sz="1800" b="1" dirty="0">
                <a:latin typeface="Arial" panose="020B0604020202020204" pitchFamily="34" charset="0"/>
                <a:cs typeface="Arial" panose="020B0604020202020204" pitchFamily="34" charset="0"/>
              </a:rPr>
              <a:t>ART. </a:t>
            </a:r>
            <a:r>
              <a:rPr lang="es-PA" sz="1800" b="1" dirty="0" smtClean="0">
                <a:latin typeface="Arial" panose="020B0604020202020204" pitchFamily="34" charset="0"/>
                <a:cs typeface="Arial" panose="020B0604020202020204" pitchFamily="34" charset="0"/>
              </a:rPr>
              <a:t>116</a:t>
            </a:r>
            <a:r>
              <a:rPr lang="es-PA" sz="1800" dirty="0" smtClean="0">
                <a:latin typeface="Arial" panose="020B0604020202020204" pitchFamily="34" charset="0"/>
                <a:cs typeface="Arial" panose="020B0604020202020204" pitchFamily="34" charset="0"/>
              </a:rPr>
              <a:t>. </a:t>
            </a:r>
            <a:r>
              <a:rPr lang="es-PA" sz="1800" dirty="0">
                <a:latin typeface="Arial" panose="020B0604020202020204" pitchFamily="34" charset="0"/>
                <a:cs typeface="Arial" panose="020B0604020202020204" pitchFamily="34" charset="0"/>
              </a:rPr>
              <a:t>Orden de la estructura de la propuesta de la Ley.</a:t>
            </a:r>
          </a:p>
          <a:p>
            <a:pPr marL="0" indent="0" algn="just">
              <a:buNone/>
            </a:pPr>
            <a:r>
              <a:rPr lang="es-PA" sz="1800" b="1" dirty="0">
                <a:latin typeface="Arial" panose="020B0604020202020204" pitchFamily="34" charset="0"/>
                <a:cs typeface="Arial" panose="020B0604020202020204" pitchFamily="34" charset="0"/>
              </a:rPr>
              <a:t>ART. </a:t>
            </a:r>
            <a:r>
              <a:rPr lang="es-PA" sz="1800" b="1" dirty="0" smtClean="0">
                <a:latin typeface="Arial" panose="020B0604020202020204" pitchFamily="34" charset="0"/>
                <a:cs typeface="Arial" panose="020B0604020202020204" pitchFamily="34" charset="0"/>
              </a:rPr>
              <a:t>117</a:t>
            </a:r>
            <a:r>
              <a:rPr lang="es-PA" sz="1800" dirty="0" smtClean="0">
                <a:latin typeface="Arial" panose="020B0604020202020204" pitchFamily="34" charset="0"/>
                <a:cs typeface="Arial" panose="020B0604020202020204" pitchFamily="34" charset="0"/>
              </a:rPr>
              <a:t>. </a:t>
            </a:r>
            <a:r>
              <a:rPr lang="es-PA" sz="1800" dirty="0">
                <a:latin typeface="Arial" panose="020B0604020202020204" pitchFamily="34" charset="0"/>
                <a:cs typeface="Arial" panose="020B0604020202020204" pitchFamily="34" charset="0"/>
              </a:rPr>
              <a:t>Artículo Indicativo. </a:t>
            </a:r>
          </a:p>
          <a:p>
            <a:pPr marL="0" indent="0" algn="just">
              <a:buNone/>
            </a:pPr>
            <a:r>
              <a:rPr lang="es-PA" sz="1800" b="1" dirty="0">
                <a:latin typeface="Arial" panose="020B0604020202020204" pitchFamily="34" charset="0"/>
                <a:cs typeface="Arial" panose="020B0604020202020204" pitchFamily="34" charset="0"/>
              </a:rPr>
              <a:t>ART. </a:t>
            </a:r>
            <a:r>
              <a:rPr lang="es-PA" sz="1800" b="1" dirty="0" smtClean="0">
                <a:latin typeface="Arial" panose="020B0604020202020204" pitchFamily="34" charset="0"/>
                <a:cs typeface="Arial" panose="020B0604020202020204" pitchFamily="34" charset="0"/>
              </a:rPr>
              <a:t>135.</a:t>
            </a:r>
            <a:r>
              <a:rPr lang="es-PA" sz="1800" dirty="0" smtClean="0">
                <a:latin typeface="Arial" panose="020B0604020202020204" pitchFamily="34" charset="0"/>
                <a:cs typeface="Arial" panose="020B0604020202020204" pitchFamily="34" charset="0"/>
              </a:rPr>
              <a:t> </a:t>
            </a:r>
            <a:r>
              <a:rPr lang="es-PA" sz="1800" dirty="0">
                <a:latin typeface="Arial" panose="020B0604020202020204" pitchFamily="34" charset="0"/>
                <a:cs typeface="Arial" panose="020B0604020202020204" pitchFamily="34" charset="0"/>
              </a:rPr>
              <a:t>Firma del informe y Salvamento del Voto.</a:t>
            </a:r>
          </a:p>
          <a:p>
            <a:pPr marL="0" indent="0" algn="just">
              <a:buNone/>
            </a:pPr>
            <a:r>
              <a:rPr lang="es-PA" sz="1800" b="1" dirty="0">
                <a:latin typeface="Arial" panose="020B0604020202020204" pitchFamily="34" charset="0"/>
                <a:cs typeface="Arial" panose="020B0604020202020204" pitchFamily="34" charset="0"/>
              </a:rPr>
              <a:t>ART. </a:t>
            </a:r>
            <a:r>
              <a:rPr lang="es-PA" sz="1800" b="1" dirty="0" smtClean="0">
                <a:latin typeface="Arial" panose="020B0604020202020204" pitchFamily="34" charset="0"/>
                <a:cs typeface="Arial" panose="020B0604020202020204" pitchFamily="34" charset="0"/>
              </a:rPr>
              <a:t>137</a:t>
            </a:r>
            <a:r>
              <a:rPr lang="es-PA" sz="1800" dirty="0" smtClean="0">
                <a:latin typeface="Arial" panose="020B0604020202020204" pitchFamily="34" charset="0"/>
                <a:cs typeface="Arial" panose="020B0604020202020204" pitchFamily="34" charset="0"/>
              </a:rPr>
              <a:t>. </a:t>
            </a:r>
            <a:r>
              <a:rPr lang="es-PA" sz="1800" dirty="0">
                <a:latin typeface="Arial" panose="020B0604020202020204" pitchFamily="34" charset="0"/>
                <a:cs typeface="Arial" panose="020B0604020202020204" pitchFamily="34" charset="0"/>
              </a:rPr>
              <a:t>Integridad del documento original y presentación de las modificaciones.</a:t>
            </a:r>
          </a:p>
          <a:p>
            <a:pPr marL="0" indent="0" algn="just">
              <a:buNone/>
            </a:pPr>
            <a:r>
              <a:rPr lang="es-PA" sz="1800" b="1" dirty="0">
                <a:latin typeface="Arial" panose="020B0604020202020204" pitchFamily="34" charset="0"/>
                <a:cs typeface="Arial" panose="020B0604020202020204" pitchFamily="34" charset="0"/>
              </a:rPr>
              <a:t>ART. </a:t>
            </a:r>
            <a:r>
              <a:rPr lang="es-PA" sz="1800" b="1" dirty="0" smtClean="0">
                <a:latin typeface="Arial" panose="020B0604020202020204" pitchFamily="34" charset="0"/>
                <a:cs typeface="Arial" panose="020B0604020202020204" pitchFamily="34" charset="0"/>
              </a:rPr>
              <a:t>138</a:t>
            </a:r>
            <a:r>
              <a:rPr lang="es-PA" sz="1800" dirty="0" smtClean="0">
                <a:latin typeface="Arial" panose="020B0604020202020204" pitchFamily="34" charset="0"/>
                <a:cs typeface="Arial" panose="020B0604020202020204" pitchFamily="34" charset="0"/>
              </a:rPr>
              <a:t>. </a:t>
            </a:r>
            <a:r>
              <a:rPr lang="es-PA" sz="1800" dirty="0">
                <a:latin typeface="Arial" panose="020B0604020202020204" pitchFamily="34" charset="0"/>
                <a:cs typeface="Arial" panose="020B0604020202020204" pitchFamily="34" charset="0"/>
              </a:rPr>
              <a:t>Pliego de modificaciones y texto único.</a:t>
            </a:r>
          </a:p>
          <a:p>
            <a:pPr marL="0" indent="0" algn="just">
              <a:buNone/>
            </a:pPr>
            <a:r>
              <a:rPr lang="es-PA" sz="1800" b="1" dirty="0">
                <a:latin typeface="Arial" panose="020B0604020202020204" pitchFamily="34" charset="0"/>
                <a:cs typeface="Arial" panose="020B0604020202020204" pitchFamily="34" charset="0"/>
              </a:rPr>
              <a:t>ART. </a:t>
            </a:r>
            <a:r>
              <a:rPr lang="es-PA" sz="1800" b="1" dirty="0" smtClean="0">
                <a:latin typeface="Arial" panose="020B0604020202020204" pitchFamily="34" charset="0"/>
                <a:cs typeface="Arial" panose="020B0604020202020204" pitchFamily="34" charset="0"/>
              </a:rPr>
              <a:t>149. </a:t>
            </a:r>
            <a:r>
              <a:rPr lang="es-PA" sz="1800" dirty="0">
                <a:latin typeface="Arial" panose="020B0604020202020204" pitchFamily="34" charset="0"/>
                <a:cs typeface="Arial" panose="020B0604020202020204" pitchFamily="34" charset="0"/>
              </a:rPr>
              <a:t>Derecho a proponer modificaciones y prohibición de materia extraña</a:t>
            </a:r>
          </a:p>
          <a:p>
            <a:pPr algn="just"/>
            <a:endParaRPr lang="es-PA" sz="1800" dirty="0">
              <a:latin typeface="Arial" panose="020B0604020202020204" pitchFamily="34" charset="0"/>
              <a:cs typeface="Arial" panose="020B0604020202020204" pitchFamily="34" charset="0"/>
            </a:endParaRPr>
          </a:p>
          <a:p>
            <a:pPr algn="just"/>
            <a:endParaRPr lang="es-P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868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2340864" y="455295"/>
            <a:ext cx="3389376" cy="1200150"/>
          </a:xfrm>
          <a:noFill/>
          <a:ln>
            <a:noFill/>
          </a:ln>
        </p:spPr>
        <p:txBody>
          <a:bodyPr anchor="ctr">
            <a:normAutofit/>
          </a:bodyPr>
          <a:lstStyle/>
          <a:p>
            <a:pPr algn="ctr"/>
            <a:r>
              <a:rPr lang="es-PA" sz="2200" b="1" dirty="0">
                <a:latin typeface="Arial" panose="020B0604020202020204" pitchFamily="34" charset="0"/>
                <a:cs typeface="Arial" panose="020B0604020202020204" pitchFamily="34" charset="0"/>
              </a:rPr>
              <a:t>ART. 119.  Requisitos Básicos de la propuesta de Ley</a:t>
            </a:r>
          </a:p>
        </p:txBody>
      </p:sp>
      <p:sp>
        <p:nvSpPr>
          <p:cNvPr id="3" name="Marcador de contenido 2">
            <a:extLst>
              <a:ext uri="{FF2B5EF4-FFF2-40B4-BE49-F238E27FC236}">
                <a16:creationId xmlns="" xmlns:a16="http://schemas.microsoft.com/office/drawing/2014/main" id="{5C4CA6CB-FF8C-CB4C-825C-5277FB42D15C}"/>
              </a:ext>
            </a:extLst>
          </p:cNvPr>
          <p:cNvSpPr>
            <a:spLocks noGrp="1"/>
          </p:cNvSpPr>
          <p:nvPr>
            <p:ph idx="1"/>
          </p:nvPr>
        </p:nvSpPr>
        <p:spPr>
          <a:xfrm>
            <a:off x="2019300" y="2619374"/>
            <a:ext cx="8880348" cy="3049906"/>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a:bodyPr>
          <a:lstStyle/>
          <a:p>
            <a:pPr marL="0" indent="0">
              <a:lnSpc>
                <a:spcPct val="150000"/>
              </a:lnSpc>
              <a:buNone/>
            </a:pPr>
            <a:r>
              <a:rPr lang="es-PA" sz="1800" dirty="0">
                <a:latin typeface="Arial" panose="020B0604020202020204" pitchFamily="34" charset="0"/>
                <a:cs typeface="Arial" panose="020B0604020202020204" pitchFamily="34" charset="0"/>
              </a:rPr>
              <a:t>Además, deberá llevar a pie de hoja la fecha de su presentación en esta forma:</a:t>
            </a:r>
          </a:p>
          <a:p>
            <a:pPr marL="0" indent="0" algn="just">
              <a:lnSpc>
                <a:spcPct val="150000"/>
              </a:lnSpc>
              <a:buNone/>
            </a:pPr>
            <a:r>
              <a:rPr lang="es-PA" sz="1800" dirty="0">
                <a:latin typeface="Arial" panose="020B0604020202020204" pitchFamily="34" charset="0"/>
                <a:cs typeface="Arial" panose="020B0604020202020204" pitchFamily="34" charset="0"/>
              </a:rPr>
              <a:t>“Propuesto a la consideración de la Asamblea Nacional hoy (aquí la fecha de presentación), por la Comisión (aquí el nombre de la Comisión proponente) o por el suscrito o infrascrito (aquí el nombre del o de los proponentes) y después la firma o firmas”.</a:t>
            </a:r>
          </a:p>
        </p:txBody>
      </p:sp>
    </p:spTree>
    <p:extLst>
      <p:ext uri="{BB962C8B-B14F-4D97-AF65-F5344CB8AC3E}">
        <p14:creationId xmlns:p14="http://schemas.microsoft.com/office/powerpoint/2010/main" val="348514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2438399" y="590550"/>
            <a:ext cx="3552825" cy="933450"/>
          </a:xfrm>
          <a:noFill/>
        </p:spPr>
        <p:txBody>
          <a:bodyPr anchor="ctr">
            <a:normAutofit fontScale="90000"/>
          </a:bodyPr>
          <a:lstStyle/>
          <a:p>
            <a:pPr algn="ctr"/>
            <a:r>
              <a:rPr lang="es-PA" sz="2200" b="1" dirty="0">
                <a:latin typeface="Arial" panose="020B0604020202020204" pitchFamily="34" charset="0"/>
                <a:cs typeface="Arial" panose="020B0604020202020204" pitchFamily="34" charset="0"/>
              </a:rPr>
              <a:t>ART. 155. Derecho a proponer modificaciones y prohibición de materia extraña</a:t>
            </a:r>
            <a:br>
              <a:rPr lang="es-PA" sz="2200" b="1" dirty="0">
                <a:latin typeface="Arial" panose="020B0604020202020204" pitchFamily="34" charset="0"/>
                <a:cs typeface="Arial" panose="020B0604020202020204" pitchFamily="34" charset="0"/>
              </a:rPr>
            </a:br>
            <a:endParaRPr lang="es-PA" sz="22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 xmlns:a16="http://schemas.microsoft.com/office/drawing/2014/main" id="{5C4CA6CB-FF8C-CB4C-825C-5277FB42D15C}"/>
              </a:ext>
            </a:extLst>
          </p:cNvPr>
          <p:cNvSpPr>
            <a:spLocks noGrp="1"/>
          </p:cNvSpPr>
          <p:nvPr>
            <p:ph idx="1"/>
          </p:nvPr>
        </p:nvSpPr>
        <p:spPr>
          <a:xfrm>
            <a:off x="2200276" y="2218944"/>
            <a:ext cx="8236076" cy="3060192"/>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a:bodyPr>
          <a:lstStyle/>
          <a:p>
            <a:pPr marL="0" indent="0" algn="just">
              <a:lnSpc>
                <a:spcPct val="150000"/>
              </a:lnSpc>
              <a:buNone/>
            </a:pPr>
            <a:r>
              <a:rPr lang="es-PA" sz="1800" dirty="0">
                <a:latin typeface="Arial" panose="020B0604020202020204" pitchFamily="34" charset="0"/>
                <a:cs typeface="Arial" panose="020B0604020202020204" pitchFamily="34" charset="0"/>
              </a:rPr>
              <a:t>“Cualquier Diputado o Diputada podrá proponer la incorporación de artículos nuevos, la eliminación de artículos existentes o modificaciones a cada uno de los artículos que el proyecto de ley contenga, a cada parte del artículo que haya sido puesto en discusión y a los artículos nuevos propuestos por la Comisión que le dio primer debate al proyecto…”</a:t>
            </a:r>
          </a:p>
        </p:txBody>
      </p:sp>
    </p:spTree>
    <p:extLst>
      <p:ext uri="{BB962C8B-B14F-4D97-AF65-F5344CB8AC3E}">
        <p14:creationId xmlns:p14="http://schemas.microsoft.com/office/powerpoint/2010/main" val="2928898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1908839" y="400050"/>
            <a:ext cx="3872836" cy="971550"/>
          </a:xfrm>
          <a:noFill/>
        </p:spPr>
        <p:txBody>
          <a:bodyPr anchor="ctr">
            <a:normAutofit/>
          </a:bodyPr>
          <a:lstStyle/>
          <a:p>
            <a:pPr algn="ctr"/>
            <a:r>
              <a:rPr lang="es-PA" sz="2200" b="1" dirty="0">
                <a:latin typeface="Arial" panose="020B0604020202020204" pitchFamily="34" charset="0"/>
                <a:cs typeface="Arial" panose="020B0604020202020204" pitchFamily="34" charset="0"/>
              </a:rPr>
              <a:t>MANUAL DE TÉCNICA LEGISLATIVA </a:t>
            </a:r>
          </a:p>
        </p:txBody>
      </p:sp>
      <p:sp>
        <p:nvSpPr>
          <p:cNvPr id="3" name="Marcador de contenido 2">
            <a:extLst>
              <a:ext uri="{FF2B5EF4-FFF2-40B4-BE49-F238E27FC236}">
                <a16:creationId xmlns="" xmlns:a16="http://schemas.microsoft.com/office/drawing/2014/main" id="{5C4CA6CB-FF8C-CB4C-825C-5277FB42D15C}"/>
              </a:ext>
            </a:extLst>
          </p:cNvPr>
          <p:cNvSpPr>
            <a:spLocks noGrp="1"/>
          </p:cNvSpPr>
          <p:nvPr>
            <p:ph idx="1"/>
          </p:nvPr>
        </p:nvSpPr>
        <p:spPr>
          <a:xfrm>
            <a:off x="1752601" y="2304287"/>
            <a:ext cx="8782050" cy="3363087"/>
          </a:xfrm>
          <a:solidFill>
            <a:schemeClr val="bg1"/>
          </a:solidFill>
          <a:ln>
            <a:solidFill>
              <a:schemeClr val="tx1"/>
            </a:solidFill>
          </a:ln>
        </p:spPr>
        <p:txBody>
          <a:bodyPr anchor="ctr">
            <a:normAutofit/>
          </a:bodyPr>
          <a:lstStyle/>
          <a:p>
            <a:pPr marL="400050" indent="-400050">
              <a:buAutoNum type="romanUcPeriod"/>
            </a:pPr>
            <a:r>
              <a:rPr lang="es-PA" dirty="0"/>
              <a:t>ASPECTOS GENERALES.</a:t>
            </a:r>
          </a:p>
          <a:p>
            <a:pPr marL="400050" indent="-400050">
              <a:buAutoNum type="romanUcPeriod"/>
            </a:pPr>
            <a:r>
              <a:rPr lang="es-PA" dirty="0"/>
              <a:t>ESTRUCTURA DE LA LEY.</a:t>
            </a:r>
          </a:p>
          <a:p>
            <a:pPr marL="400050" indent="-400050">
              <a:buAutoNum type="romanUcPeriod"/>
            </a:pPr>
            <a:r>
              <a:rPr lang="es-PA" dirty="0"/>
              <a:t>DIVISIÓN DE LA LEY.</a:t>
            </a:r>
          </a:p>
          <a:p>
            <a:pPr marL="400050" indent="-400050">
              <a:buAutoNum type="romanUcPeriod"/>
            </a:pPr>
            <a:r>
              <a:rPr lang="es-PA" dirty="0"/>
              <a:t>ORDENACIÓN Y SISTEMÁTICA DE LA PARTE DISPOSITIVA.</a:t>
            </a:r>
          </a:p>
          <a:p>
            <a:pPr marL="400050" indent="-400050">
              <a:buAutoNum type="romanUcPeriod"/>
            </a:pPr>
            <a:r>
              <a:rPr lang="es-PA" dirty="0"/>
              <a:t>LEYES MODIFICATIVAS.</a:t>
            </a:r>
          </a:p>
          <a:p>
            <a:pPr marL="400050" indent="-400050">
              <a:buAutoNum type="romanUcPeriod"/>
            </a:pPr>
            <a:r>
              <a:rPr lang="es-PA" dirty="0"/>
              <a:t>REMISIÓN Y CITAS.</a:t>
            </a:r>
          </a:p>
        </p:txBody>
      </p:sp>
    </p:spTree>
    <p:extLst>
      <p:ext uri="{BB962C8B-B14F-4D97-AF65-F5344CB8AC3E}">
        <p14:creationId xmlns:p14="http://schemas.microsoft.com/office/powerpoint/2010/main" val="2911157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1785014" y="285750"/>
            <a:ext cx="3466532" cy="1133475"/>
          </a:xfrm>
          <a:noFill/>
        </p:spPr>
        <p:txBody>
          <a:bodyPr anchor="ctr">
            <a:normAutofit/>
          </a:bodyPr>
          <a:lstStyle/>
          <a:p>
            <a:pPr algn="ctr"/>
            <a:r>
              <a:rPr lang="es-PA" sz="2200" b="1" dirty="0">
                <a:latin typeface="Arial" panose="020B0604020202020204" pitchFamily="34" charset="0"/>
                <a:cs typeface="Arial" panose="020B0604020202020204" pitchFamily="34" charset="0"/>
              </a:rPr>
              <a:t>MANUAL DE TÉCNICA LEGISLATIVA </a:t>
            </a:r>
          </a:p>
        </p:txBody>
      </p:sp>
      <p:sp>
        <p:nvSpPr>
          <p:cNvPr id="3" name="Marcador de contenido 2">
            <a:extLst>
              <a:ext uri="{FF2B5EF4-FFF2-40B4-BE49-F238E27FC236}">
                <a16:creationId xmlns="" xmlns:a16="http://schemas.microsoft.com/office/drawing/2014/main" id="{5C4CA6CB-FF8C-CB4C-825C-5277FB42D15C}"/>
              </a:ext>
            </a:extLst>
          </p:cNvPr>
          <p:cNvSpPr>
            <a:spLocks noGrp="1"/>
          </p:cNvSpPr>
          <p:nvPr>
            <p:ph idx="1"/>
          </p:nvPr>
        </p:nvSpPr>
        <p:spPr>
          <a:xfrm>
            <a:off x="2543743" y="2752725"/>
            <a:ext cx="6457950" cy="1666875"/>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a:bodyPr>
          <a:lstStyle/>
          <a:p>
            <a:pPr marL="400050" indent="-400050">
              <a:buAutoNum type="romanUcPeriod" startAt="7"/>
            </a:pPr>
            <a:r>
              <a:rPr lang="es-PA" dirty="0"/>
              <a:t>CRITERIOS LINGÚISTICOS GENERALES.</a:t>
            </a:r>
          </a:p>
          <a:p>
            <a:pPr marL="400050" indent="-400050">
              <a:buAutoNum type="romanUcPeriod" startAt="7"/>
            </a:pPr>
            <a:r>
              <a:rPr lang="es-PA" dirty="0"/>
              <a:t>ORTOGRAFÍA.</a:t>
            </a:r>
          </a:p>
          <a:p>
            <a:pPr marL="400050" indent="-400050">
              <a:buAutoNum type="romanUcPeriod" startAt="7"/>
            </a:pPr>
            <a:r>
              <a:rPr lang="es-PA" dirty="0"/>
              <a:t>GRAMÁTICA. </a:t>
            </a:r>
          </a:p>
        </p:txBody>
      </p:sp>
    </p:spTree>
    <p:extLst>
      <p:ext uri="{BB962C8B-B14F-4D97-AF65-F5344CB8AC3E}">
        <p14:creationId xmlns:p14="http://schemas.microsoft.com/office/powerpoint/2010/main" val="148662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2E72CC3-967D-431C-97C2-320C20339FE8}"/>
              </a:ext>
            </a:extLst>
          </p:cNvPr>
          <p:cNvSpPr>
            <a:spLocks noGrp="1"/>
          </p:cNvSpPr>
          <p:nvPr>
            <p:ph type="ctrTitle"/>
          </p:nvPr>
        </p:nvSpPr>
        <p:spPr>
          <a:xfrm>
            <a:off x="2499360" y="558864"/>
            <a:ext cx="3243072" cy="770064"/>
          </a:xfrm>
        </p:spPr>
        <p:txBody>
          <a:bodyPr>
            <a:normAutofit/>
          </a:bodyPr>
          <a:lstStyle/>
          <a:p>
            <a:r>
              <a:rPr lang="es-ES" sz="2200" b="1" dirty="0">
                <a:latin typeface="Arial" panose="020B0604020202020204" pitchFamily="34" charset="0"/>
                <a:cs typeface="Arial" panose="020B0604020202020204" pitchFamily="34" charset="0"/>
              </a:rPr>
              <a:t>LA FORMACIÓN </a:t>
            </a:r>
            <a:br>
              <a:rPr lang="es-ES" sz="2200" b="1" dirty="0">
                <a:latin typeface="Arial" panose="020B0604020202020204" pitchFamily="34" charset="0"/>
                <a:cs typeface="Arial" panose="020B0604020202020204" pitchFamily="34" charset="0"/>
              </a:rPr>
            </a:br>
            <a:r>
              <a:rPr lang="es-ES" sz="2200" b="1" dirty="0">
                <a:latin typeface="Arial" panose="020B0604020202020204" pitchFamily="34" charset="0"/>
                <a:cs typeface="Arial" panose="020B0604020202020204" pitchFamily="34" charset="0"/>
              </a:rPr>
              <a:t>DE LA LEY</a:t>
            </a:r>
            <a:endParaRPr lang="es-PA" sz="2200" b="1" dirty="0">
              <a:latin typeface="Arial" panose="020B0604020202020204" pitchFamily="34" charset="0"/>
              <a:cs typeface="Arial" panose="020B0604020202020204" pitchFamily="34" charset="0"/>
            </a:endParaRPr>
          </a:p>
        </p:txBody>
      </p:sp>
      <p:sp>
        <p:nvSpPr>
          <p:cNvPr id="3" name="Subtítulo 2">
            <a:extLst>
              <a:ext uri="{FF2B5EF4-FFF2-40B4-BE49-F238E27FC236}">
                <a16:creationId xmlns="" xmlns:a16="http://schemas.microsoft.com/office/drawing/2014/main" id="{1DCE3F69-7CDC-4DC9-890D-FE3FBF1877D5}"/>
              </a:ext>
            </a:extLst>
          </p:cNvPr>
          <p:cNvSpPr>
            <a:spLocks noGrp="1"/>
          </p:cNvSpPr>
          <p:nvPr>
            <p:ph type="subTitle" idx="1"/>
          </p:nvPr>
        </p:nvSpPr>
        <p:spPr>
          <a:xfrm>
            <a:off x="1638300" y="2597242"/>
            <a:ext cx="9144000" cy="2157637"/>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algn="just">
              <a:lnSpc>
                <a:spcPct val="150000"/>
              </a:lnSpc>
            </a:pPr>
            <a:r>
              <a:rPr lang="es-ES" sz="1800" dirty="0">
                <a:latin typeface="Arial" panose="020B0604020202020204" pitchFamily="34" charset="0"/>
                <a:cs typeface="Arial" panose="020B0604020202020204" pitchFamily="34" charset="0"/>
              </a:rPr>
              <a:t> </a:t>
            </a:r>
            <a:r>
              <a:rPr lang="es-ES" sz="1800" b="1" dirty="0">
                <a:latin typeface="Arial" panose="020B0604020202020204" pitchFamily="34" charset="0"/>
                <a:cs typeface="Arial" panose="020B0604020202020204" pitchFamily="34" charset="0"/>
              </a:rPr>
              <a:t>Una ley es una regla o norma jurídica de carácter obligatorio dictada por la autoridad competente de un territorio. Tiene como fin permitir o prohibir alguna acción de los individuos con el objetivo de regular las conductas humanas y lograr una convivencia armoniosa dentro de una sociedad. - Fuente: https://concepto.de/ley/</a:t>
            </a:r>
          </a:p>
        </p:txBody>
      </p:sp>
    </p:spTree>
    <p:extLst>
      <p:ext uri="{BB962C8B-B14F-4D97-AF65-F5344CB8AC3E}">
        <p14:creationId xmlns:p14="http://schemas.microsoft.com/office/powerpoint/2010/main" val="1978052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1867468" y="276225"/>
            <a:ext cx="3466532" cy="1057275"/>
          </a:xfrm>
          <a:noFill/>
        </p:spPr>
        <p:txBody>
          <a:bodyPr anchor="ctr">
            <a:normAutofit/>
          </a:bodyPr>
          <a:lstStyle/>
          <a:p>
            <a:pPr algn="ctr"/>
            <a:r>
              <a:rPr lang="es-PA" sz="2200" b="1" dirty="0">
                <a:latin typeface="Arial" panose="020B0604020202020204" pitchFamily="34" charset="0"/>
                <a:cs typeface="Arial" panose="020B0604020202020204" pitchFamily="34" charset="0"/>
              </a:rPr>
              <a:t>ASPECTOS GENERALES </a:t>
            </a:r>
          </a:p>
        </p:txBody>
      </p:sp>
      <p:sp>
        <p:nvSpPr>
          <p:cNvPr id="3" name="Marcador de contenido 2">
            <a:extLst>
              <a:ext uri="{FF2B5EF4-FFF2-40B4-BE49-F238E27FC236}">
                <a16:creationId xmlns="" xmlns:a16="http://schemas.microsoft.com/office/drawing/2014/main" id="{5C4CA6CB-FF8C-CB4C-825C-5277FB42D15C}"/>
              </a:ext>
            </a:extLst>
          </p:cNvPr>
          <p:cNvSpPr>
            <a:spLocks noGrp="1"/>
          </p:cNvSpPr>
          <p:nvPr>
            <p:ph idx="1"/>
          </p:nvPr>
        </p:nvSpPr>
        <p:spPr>
          <a:xfrm>
            <a:off x="1971674" y="2170176"/>
            <a:ext cx="8696326" cy="3563874"/>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lnSpcReduction="10000"/>
          </a:bodyPr>
          <a:lstStyle/>
          <a:p>
            <a:pPr algn="just"/>
            <a:r>
              <a:rPr lang="es-PA" b="1" dirty="0"/>
              <a:t>Estructura.</a:t>
            </a:r>
          </a:p>
          <a:p>
            <a:pPr algn="just"/>
            <a:r>
              <a:rPr lang="es-PA" b="1" dirty="0"/>
              <a:t>División.</a:t>
            </a:r>
          </a:p>
          <a:p>
            <a:pPr algn="just"/>
            <a:r>
              <a:rPr lang="es-PA" b="1" dirty="0"/>
              <a:t>Objeto único. </a:t>
            </a:r>
            <a:r>
              <a:rPr lang="es-PA" dirty="0"/>
              <a:t>En la medida de lo posible, en una misma ley se regulará un único objeto, todo el contenido del objeto y, si procede, todos los aspectos que guarden directa relación con él.</a:t>
            </a:r>
          </a:p>
          <a:p>
            <a:pPr algn="just"/>
            <a:r>
              <a:rPr lang="es-PA" b="1" dirty="0"/>
              <a:t>Orden Lógico. </a:t>
            </a:r>
          </a:p>
          <a:p>
            <a:pPr algn="just"/>
            <a:r>
              <a:rPr lang="es-PA" b="1" dirty="0"/>
              <a:t>Tipo Letras. </a:t>
            </a:r>
          </a:p>
        </p:txBody>
      </p:sp>
    </p:spTree>
    <p:extLst>
      <p:ext uri="{BB962C8B-B14F-4D97-AF65-F5344CB8AC3E}">
        <p14:creationId xmlns:p14="http://schemas.microsoft.com/office/powerpoint/2010/main" val="3310215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2357275" y="581406"/>
            <a:ext cx="3738725" cy="847725"/>
          </a:xfrm>
          <a:noFill/>
        </p:spPr>
        <p:txBody>
          <a:bodyPr anchor="ctr">
            <a:normAutofit/>
          </a:bodyPr>
          <a:lstStyle/>
          <a:p>
            <a:pPr algn="ctr"/>
            <a:r>
              <a:rPr lang="es-PA" sz="2200" b="1" dirty="0">
                <a:latin typeface="Arial" panose="020B0604020202020204" pitchFamily="34" charset="0"/>
                <a:cs typeface="Arial" panose="020B0604020202020204" pitchFamily="34" charset="0"/>
              </a:rPr>
              <a:t>ESTRUCTURA</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DE LA LEY </a:t>
            </a:r>
          </a:p>
        </p:txBody>
      </p:sp>
      <p:sp>
        <p:nvSpPr>
          <p:cNvPr id="3" name="Marcador de contenido 2">
            <a:extLst>
              <a:ext uri="{FF2B5EF4-FFF2-40B4-BE49-F238E27FC236}">
                <a16:creationId xmlns="" xmlns:a16="http://schemas.microsoft.com/office/drawing/2014/main" id="{5C4CA6CB-FF8C-CB4C-825C-5277FB42D15C}"/>
              </a:ext>
            </a:extLst>
          </p:cNvPr>
          <p:cNvSpPr>
            <a:spLocks noGrp="1"/>
          </p:cNvSpPr>
          <p:nvPr>
            <p:ph idx="1"/>
          </p:nvPr>
        </p:nvSpPr>
        <p:spPr>
          <a:xfrm>
            <a:off x="2165985" y="2536317"/>
            <a:ext cx="8420100" cy="2609850"/>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a:bodyPr>
          <a:lstStyle/>
          <a:p>
            <a:pPr marL="0" indent="0">
              <a:buNone/>
            </a:pPr>
            <a:r>
              <a:rPr lang="es-PA" b="1" dirty="0"/>
              <a:t>Nombre de la Ley</a:t>
            </a:r>
            <a:r>
              <a:rPr lang="es-PA" dirty="0"/>
              <a:t>:</a:t>
            </a:r>
          </a:p>
          <a:p>
            <a:pPr marL="0" indent="0">
              <a:buNone/>
            </a:pPr>
            <a:r>
              <a:rPr lang="es-PA" dirty="0"/>
              <a:t>Ejemplo:</a:t>
            </a:r>
          </a:p>
          <a:p>
            <a:pPr marL="0" indent="0">
              <a:buNone/>
            </a:pPr>
            <a:r>
              <a:rPr lang="es-PA" b="1" i="1" dirty="0"/>
              <a:t>”LEY 77</a:t>
            </a:r>
          </a:p>
          <a:p>
            <a:pPr marL="0" indent="0">
              <a:buNone/>
            </a:pPr>
            <a:r>
              <a:rPr lang="es-PA" b="1" i="1" dirty="0"/>
              <a:t>De 5 de agosto de 2002</a:t>
            </a:r>
          </a:p>
          <a:p>
            <a:pPr marL="0" indent="0">
              <a:buNone/>
            </a:pPr>
            <a:r>
              <a:rPr lang="es-PA" b="1" i="1" dirty="0"/>
              <a:t>Que regula el Régimen de Propiedad Horizontal”</a:t>
            </a:r>
          </a:p>
        </p:txBody>
      </p:sp>
    </p:spTree>
    <p:extLst>
      <p:ext uri="{BB962C8B-B14F-4D97-AF65-F5344CB8AC3E}">
        <p14:creationId xmlns:p14="http://schemas.microsoft.com/office/powerpoint/2010/main" val="1028303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2035330" y="514350"/>
            <a:ext cx="4263361" cy="819150"/>
          </a:xfrm>
          <a:noFill/>
        </p:spPr>
        <p:txBody>
          <a:bodyPr anchor="ctr">
            <a:normAutofit/>
          </a:bodyPr>
          <a:lstStyle/>
          <a:p>
            <a:pPr algn="ctr"/>
            <a:r>
              <a:rPr lang="es-PA" sz="2200" b="1" dirty="0">
                <a:latin typeface="Arial" panose="020B0604020202020204" pitchFamily="34" charset="0"/>
                <a:cs typeface="Arial" panose="020B0604020202020204" pitchFamily="34" charset="0"/>
              </a:rPr>
              <a:t>DIVISIÓN DE LA LEY </a:t>
            </a:r>
          </a:p>
        </p:txBody>
      </p:sp>
      <p:sp>
        <p:nvSpPr>
          <p:cNvPr id="3" name="Marcador de contenido 2">
            <a:extLst>
              <a:ext uri="{FF2B5EF4-FFF2-40B4-BE49-F238E27FC236}">
                <a16:creationId xmlns="" xmlns:a16="http://schemas.microsoft.com/office/drawing/2014/main" id="{5C4CA6CB-FF8C-CB4C-825C-5277FB42D15C}"/>
              </a:ext>
            </a:extLst>
          </p:cNvPr>
          <p:cNvSpPr>
            <a:spLocks noGrp="1"/>
          </p:cNvSpPr>
          <p:nvPr>
            <p:ph idx="1"/>
          </p:nvPr>
        </p:nvSpPr>
        <p:spPr>
          <a:xfrm>
            <a:off x="2486026" y="2000250"/>
            <a:ext cx="6600824" cy="3524250"/>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lnSpcReduction="10000"/>
          </a:bodyPr>
          <a:lstStyle/>
          <a:p>
            <a:pPr marL="0" indent="0">
              <a:buNone/>
            </a:pPr>
            <a:r>
              <a:rPr lang="es-PA" b="1" dirty="0"/>
              <a:t>ARTÍCULO</a:t>
            </a:r>
          </a:p>
          <a:p>
            <a:pPr marL="0" indent="0">
              <a:buNone/>
            </a:pPr>
            <a:r>
              <a:rPr lang="es-PA" b="1" dirty="0"/>
              <a:t>NÚMERACIÓN</a:t>
            </a:r>
          </a:p>
          <a:p>
            <a:pPr marL="0" indent="0">
              <a:buNone/>
            </a:pPr>
            <a:r>
              <a:rPr lang="es-PA" b="1" dirty="0"/>
              <a:t>EPÍGRAFE</a:t>
            </a:r>
          </a:p>
          <a:p>
            <a:pPr marL="0" indent="0">
              <a:buNone/>
            </a:pPr>
            <a:r>
              <a:rPr lang="es-PA" b="1" dirty="0"/>
              <a:t>COMPOSICIÓN</a:t>
            </a:r>
          </a:p>
          <a:p>
            <a:pPr marL="0" indent="0">
              <a:buNone/>
            </a:pPr>
            <a:r>
              <a:rPr lang="es-PA" b="1" dirty="0"/>
              <a:t>EXTENSIÓN</a:t>
            </a:r>
          </a:p>
          <a:p>
            <a:pPr marL="0" indent="0">
              <a:buNone/>
            </a:pPr>
            <a:r>
              <a:rPr lang="es-PA" b="1" dirty="0"/>
              <a:t>AGRUPAMIENTO DE ARTÍCULOS</a:t>
            </a:r>
          </a:p>
          <a:p>
            <a:pPr marL="0" indent="0">
              <a:buNone/>
            </a:pPr>
            <a:r>
              <a:rPr lang="es-PA" b="1" dirty="0"/>
              <a:t>…</a:t>
            </a:r>
          </a:p>
        </p:txBody>
      </p:sp>
    </p:spTree>
    <p:extLst>
      <p:ext uri="{BB962C8B-B14F-4D97-AF65-F5344CB8AC3E}">
        <p14:creationId xmlns:p14="http://schemas.microsoft.com/office/powerpoint/2010/main" val="935049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2462784" y="219456"/>
            <a:ext cx="3267456" cy="1328928"/>
          </a:xfrm>
          <a:noFill/>
        </p:spPr>
        <p:txBody>
          <a:bodyPr anchor="ctr">
            <a:normAutofit/>
          </a:bodyPr>
          <a:lstStyle/>
          <a:p>
            <a:pPr algn="ctr"/>
            <a:r>
              <a:rPr lang="es-PA" sz="2200" b="1" dirty="0">
                <a:latin typeface="Arial" panose="020B0604020202020204" pitchFamily="34" charset="0"/>
                <a:cs typeface="Arial" panose="020B0604020202020204" pitchFamily="34" charset="0"/>
              </a:rPr>
              <a:t>ORDENACIÓN Y SISTEMÁTICA</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DE LA PARTE DISPOSITIVA</a:t>
            </a:r>
          </a:p>
        </p:txBody>
      </p:sp>
      <p:sp>
        <p:nvSpPr>
          <p:cNvPr id="3" name="Marcador de contenido 2">
            <a:extLst>
              <a:ext uri="{FF2B5EF4-FFF2-40B4-BE49-F238E27FC236}">
                <a16:creationId xmlns="" xmlns:a16="http://schemas.microsoft.com/office/drawing/2014/main" id="{5C4CA6CB-FF8C-CB4C-825C-5277FB42D15C}"/>
              </a:ext>
            </a:extLst>
          </p:cNvPr>
          <p:cNvSpPr>
            <a:spLocks noGrp="1"/>
          </p:cNvSpPr>
          <p:nvPr>
            <p:ph idx="1"/>
          </p:nvPr>
        </p:nvSpPr>
        <p:spPr>
          <a:xfrm>
            <a:off x="3067050" y="1914525"/>
            <a:ext cx="5334000" cy="3810000"/>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a:bodyPr>
          <a:lstStyle/>
          <a:p>
            <a:pPr marL="0" indent="0">
              <a:buNone/>
            </a:pPr>
            <a:r>
              <a:rPr lang="es-PA" b="1" dirty="0"/>
              <a:t>Disposiciones Generales</a:t>
            </a:r>
          </a:p>
          <a:p>
            <a:pPr marL="0" indent="0">
              <a:buNone/>
            </a:pPr>
            <a:r>
              <a:rPr lang="es-PA" b="1" dirty="0"/>
              <a:t>Objeto y Ámbito de Aplicación</a:t>
            </a:r>
          </a:p>
          <a:p>
            <a:pPr marL="0" indent="0">
              <a:buNone/>
            </a:pPr>
            <a:r>
              <a:rPr lang="es-PA" b="1" dirty="0"/>
              <a:t>Definiciones</a:t>
            </a:r>
          </a:p>
          <a:p>
            <a:pPr marL="0" indent="0">
              <a:buNone/>
            </a:pPr>
            <a:r>
              <a:rPr lang="es-PA" b="1" dirty="0"/>
              <a:t>Parte Procedimiental</a:t>
            </a:r>
          </a:p>
          <a:p>
            <a:pPr marL="0" indent="0">
              <a:buNone/>
            </a:pPr>
            <a:r>
              <a:rPr lang="es-PA" b="1" dirty="0"/>
              <a:t>Disposiciones Transitorias</a:t>
            </a:r>
          </a:p>
          <a:p>
            <a:pPr marL="0" indent="0">
              <a:buNone/>
            </a:pPr>
            <a:r>
              <a:rPr lang="es-PA" b="1" dirty="0"/>
              <a:t>…</a:t>
            </a:r>
          </a:p>
        </p:txBody>
      </p:sp>
    </p:spTree>
    <p:extLst>
      <p:ext uri="{BB962C8B-B14F-4D97-AF65-F5344CB8AC3E}">
        <p14:creationId xmlns:p14="http://schemas.microsoft.com/office/powerpoint/2010/main" val="1891635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3CEE22-3492-0E4F-BC84-CEEB0E3BC613}"/>
              </a:ext>
            </a:extLst>
          </p:cNvPr>
          <p:cNvSpPr>
            <a:spLocks noGrp="1"/>
          </p:cNvSpPr>
          <p:nvPr>
            <p:ph type="title"/>
          </p:nvPr>
        </p:nvSpPr>
        <p:spPr>
          <a:xfrm>
            <a:off x="2355148" y="452628"/>
            <a:ext cx="3466532" cy="790575"/>
          </a:xfrm>
          <a:noFill/>
        </p:spPr>
        <p:txBody>
          <a:bodyPr anchor="ctr">
            <a:normAutofit/>
          </a:bodyPr>
          <a:lstStyle/>
          <a:p>
            <a:pPr algn="ctr"/>
            <a:r>
              <a:rPr lang="es-PA" sz="2200" b="1" dirty="0">
                <a:latin typeface="Arial" panose="020B0604020202020204" pitchFamily="34" charset="0"/>
                <a:cs typeface="Arial" panose="020B0604020202020204" pitchFamily="34" charset="0"/>
              </a:rPr>
              <a:t>LEYES MODIFICATIVAS </a:t>
            </a:r>
          </a:p>
        </p:txBody>
      </p:sp>
      <p:sp>
        <p:nvSpPr>
          <p:cNvPr id="3" name="Marcador de contenido 2">
            <a:extLst>
              <a:ext uri="{FF2B5EF4-FFF2-40B4-BE49-F238E27FC236}">
                <a16:creationId xmlns="" xmlns:a16="http://schemas.microsoft.com/office/drawing/2014/main" id="{5C4CA6CB-FF8C-CB4C-825C-5277FB42D15C}"/>
              </a:ext>
            </a:extLst>
          </p:cNvPr>
          <p:cNvSpPr>
            <a:spLocks noGrp="1"/>
          </p:cNvSpPr>
          <p:nvPr>
            <p:ph idx="1"/>
          </p:nvPr>
        </p:nvSpPr>
        <p:spPr>
          <a:xfrm>
            <a:off x="2905125" y="1924050"/>
            <a:ext cx="5334000" cy="3810000"/>
          </a:xfrm>
          <a:solidFill>
            <a:schemeClr val="bg1"/>
          </a:solidFill>
          <a:ln>
            <a:solidFill>
              <a:schemeClr val="tx1"/>
            </a:solidFill>
          </a:ln>
          <a:effectLst>
            <a:outerShdw blurRad="50800" dist="38100" dir="2700000" algn="tl" rotWithShape="0">
              <a:prstClr val="black">
                <a:alpha val="40000"/>
              </a:prstClr>
            </a:outerShdw>
          </a:effectLst>
        </p:spPr>
        <p:txBody>
          <a:bodyPr anchor="ctr">
            <a:normAutofit/>
          </a:bodyPr>
          <a:lstStyle/>
          <a:p>
            <a:pPr marL="0" indent="0">
              <a:buNone/>
            </a:pPr>
            <a:r>
              <a:rPr lang="es-PA" b="1" dirty="0"/>
              <a:t>Modificiones a la ley</a:t>
            </a:r>
          </a:p>
          <a:p>
            <a:pPr marL="0" indent="0">
              <a:buNone/>
            </a:pPr>
            <a:r>
              <a:rPr lang="es-PA" b="1" dirty="0"/>
              <a:t>Orden de las modificaciones…</a:t>
            </a:r>
          </a:p>
        </p:txBody>
      </p:sp>
    </p:spTree>
    <p:extLst>
      <p:ext uri="{BB962C8B-B14F-4D97-AF65-F5344CB8AC3E}">
        <p14:creationId xmlns:p14="http://schemas.microsoft.com/office/powerpoint/2010/main" val="1551556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E8E75846-68B4-4C1E-B586-00942D9C077C}"/>
              </a:ext>
            </a:extLst>
          </p:cNvPr>
          <p:cNvSpPr>
            <a:spLocks noGrp="1"/>
          </p:cNvSpPr>
          <p:nvPr>
            <p:ph type="title"/>
          </p:nvPr>
        </p:nvSpPr>
        <p:spPr>
          <a:xfrm>
            <a:off x="3169920" y="2055366"/>
            <a:ext cx="5193030" cy="2747268"/>
          </a:xfrm>
        </p:spPr>
        <p:txBody>
          <a:bodyPr>
            <a:normAutofit/>
          </a:bodyPr>
          <a:lstStyle/>
          <a:p>
            <a:pPr algn="ctr"/>
            <a:r>
              <a:rPr lang="es-MX" sz="2200" b="1" dirty="0">
                <a:latin typeface="Arial" panose="020B0604020202020204" pitchFamily="34" charset="0"/>
                <a:cs typeface="Arial" panose="020B0604020202020204" pitchFamily="34" charset="0"/>
              </a:rPr>
              <a:t>AVANCES CONSTITUCIONALES EN MATERIA DE SEGURIDAD SOCIAL</a:t>
            </a:r>
            <a:br>
              <a:rPr lang="es-MX" sz="2200" b="1" dirty="0">
                <a:latin typeface="Arial" panose="020B0604020202020204" pitchFamily="34" charset="0"/>
                <a:cs typeface="Arial" panose="020B0604020202020204" pitchFamily="34" charset="0"/>
              </a:rPr>
            </a:br>
            <a:r>
              <a:rPr lang="es-MX" sz="2200" b="1" dirty="0">
                <a:latin typeface="Arial" panose="020B0604020202020204" pitchFamily="34" charset="0"/>
                <a:cs typeface="Arial" panose="020B0604020202020204" pitchFamily="34" charset="0"/>
              </a:rPr>
              <a:t/>
            </a:r>
            <a:br>
              <a:rPr lang="es-MX" sz="2200" b="1" dirty="0">
                <a:latin typeface="Arial" panose="020B0604020202020204" pitchFamily="34" charset="0"/>
                <a:cs typeface="Arial" panose="020B0604020202020204" pitchFamily="34" charset="0"/>
              </a:rPr>
            </a:br>
            <a:r>
              <a:rPr lang="es-MX" sz="2200" b="1" dirty="0">
                <a:latin typeface="Arial" panose="020B0604020202020204" pitchFamily="34" charset="0"/>
                <a:cs typeface="Arial" panose="020B0604020202020204" pitchFamily="34" charset="0"/>
              </a:rPr>
              <a:t/>
            </a:r>
            <a:br>
              <a:rPr lang="es-MX" sz="2200" b="1" dirty="0">
                <a:latin typeface="Arial" panose="020B0604020202020204" pitchFamily="34" charset="0"/>
                <a:cs typeface="Arial" panose="020B0604020202020204" pitchFamily="34" charset="0"/>
              </a:rPr>
            </a:br>
            <a:r>
              <a:rPr lang="es-MX" sz="2200" b="1" dirty="0">
                <a:latin typeface="Arial" panose="020B0604020202020204" pitchFamily="34" charset="0"/>
                <a:cs typeface="Arial" panose="020B0604020202020204" pitchFamily="34" charset="0"/>
              </a:rPr>
              <a:t/>
            </a:r>
            <a:br>
              <a:rPr lang="es-MX" sz="2200" b="1" dirty="0">
                <a:latin typeface="Arial" panose="020B0604020202020204" pitchFamily="34" charset="0"/>
                <a:cs typeface="Arial" panose="020B0604020202020204" pitchFamily="34" charset="0"/>
              </a:rPr>
            </a:br>
            <a:r>
              <a:rPr lang="es-MX" sz="2200" b="1" dirty="0">
                <a:latin typeface="Arial" panose="020B0604020202020204" pitchFamily="34" charset="0"/>
                <a:cs typeface="Arial" panose="020B0604020202020204" pitchFamily="34" charset="0"/>
              </a:rPr>
              <a:t>Magíster Antonio Loaiza Batista</a:t>
            </a:r>
            <a:endParaRPr lang="es-E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165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7380843D-27B6-47BB-AFC3-0777D3AE3CE9}"/>
              </a:ext>
            </a:extLst>
          </p:cNvPr>
          <p:cNvSpPr>
            <a:spLocks noGrp="1"/>
          </p:cNvSpPr>
          <p:nvPr>
            <p:ph type="title"/>
          </p:nvPr>
        </p:nvSpPr>
        <p:spPr>
          <a:xfrm>
            <a:off x="2322957" y="548382"/>
            <a:ext cx="3553588" cy="1032767"/>
          </a:xfrm>
        </p:spPr>
        <p:txBody>
          <a:bodyPr>
            <a:normAutofit fontScale="90000"/>
          </a:bodyPr>
          <a:lstStyle/>
          <a:p>
            <a:pPr algn="ctr"/>
            <a:r>
              <a:rPr lang="es-MX" sz="2200" b="1" dirty="0">
                <a:latin typeface="Arial" panose="020B0604020202020204" pitchFamily="34" charset="0"/>
                <a:cs typeface="Arial" panose="020B0604020202020204" pitchFamily="34" charset="0"/>
              </a:rPr>
              <a:t>AVANCES CONSTITUCIONALES EN MATERIA DE SEGURIDAD SOCIAL</a:t>
            </a:r>
            <a:endParaRPr lang="es-ES" sz="2200" b="1" dirty="0">
              <a:latin typeface="Arial" panose="020B0604020202020204" pitchFamily="34" charset="0"/>
              <a:cs typeface="Arial" panose="020B0604020202020204" pitchFamily="34" charset="0"/>
            </a:endParaRPr>
          </a:p>
        </p:txBody>
      </p:sp>
      <p:sp>
        <p:nvSpPr>
          <p:cNvPr id="5" name="Marcador de contenido 4">
            <a:extLst>
              <a:ext uri="{FF2B5EF4-FFF2-40B4-BE49-F238E27FC236}">
                <a16:creationId xmlns="" xmlns:a16="http://schemas.microsoft.com/office/drawing/2014/main" id="{FC5EF98A-A0D6-43E5-9428-AD3E1948655D}"/>
              </a:ext>
            </a:extLst>
          </p:cNvPr>
          <p:cNvSpPr>
            <a:spLocks noGrp="1"/>
          </p:cNvSpPr>
          <p:nvPr>
            <p:ph idx="1"/>
          </p:nvPr>
        </p:nvSpPr>
        <p:spPr>
          <a:xfrm>
            <a:off x="1647825" y="2400301"/>
            <a:ext cx="9439275" cy="2876550"/>
          </a:xfrm>
          <a:solidFill>
            <a:schemeClr val="bg1"/>
          </a:solidFill>
          <a:ln>
            <a:solidFill>
              <a:schemeClr val="tx1"/>
            </a:solidFill>
          </a:ln>
          <a:effectLst>
            <a:outerShdw blurRad="50800" dist="38100" dir="2700000" algn="tl" rotWithShape="0">
              <a:prstClr val="black">
                <a:alpha val="40000"/>
              </a:prstClr>
            </a:outerShdw>
          </a:effectLst>
        </p:spPr>
        <p:txBody>
          <a:bodyPr>
            <a:normAutofit/>
          </a:bodyPr>
          <a:lstStyle/>
          <a:p>
            <a:r>
              <a:rPr lang="es-MX" sz="1800" dirty="0">
                <a:latin typeface="Arial" panose="020B0604020202020204" pitchFamily="34" charset="0"/>
                <a:cs typeface="Arial" panose="020B0604020202020204" pitchFamily="34" charset="0"/>
              </a:rPr>
              <a:t>Viabilizar elevar la Caja de Seguro Social del régimen legal a rango constitucional.</a:t>
            </a:r>
          </a:p>
          <a:p>
            <a:pPr marL="0" indent="0">
              <a:buNone/>
            </a:pPr>
            <a:r>
              <a:rPr lang="es-MX" sz="1800" dirty="0">
                <a:latin typeface="Arial" panose="020B0604020202020204" pitchFamily="34" charset="0"/>
                <a:cs typeface="Arial" panose="020B0604020202020204" pitchFamily="34" charset="0"/>
              </a:rPr>
              <a:t>           </a:t>
            </a:r>
            <a:r>
              <a:rPr lang="es-MX" sz="1800" b="1" dirty="0">
                <a:latin typeface="Arial" panose="020B0604020202020204" pitchFamily="34" charset="0"/>
                <a:cs typeface="Arial" panose="020B0604020202020204" pitchFamily="34" charset="0"/>
              </a:rPr>
              <a:t>Aspectos constitucionales</a:t>
            </a:r>
          </a:p>
          <a:p>
            <a:pPr marL="0" indent="0" algn="just">
              <a:buNone/>
            </a:pPr>
            <a:r>
              <a:rPr lang="es-MX" sz="1800" b="1" dirty="0">
                <a:latin typeface="Arial" panose="020B0604020202020204" pitchFamily="34" charset="0"/>
                <a:cs typeface="Arial" panose="020B0604020202020204" pitchFamily="34" charset="0"/>
              </a:rPr>
              <a:t>Constitución de 1904. </a:t>
            </a:r>
            <a:r>
              <a:rPr lang="es-MX" sz="1800" dirty="0">
                <a:latin typeface="Arial" panose="020B0604020202020204" pitchFamily="34" charset="0"/>
                <a:cs typeface="Arial" panose="020B0604020202020204" pitchFamily="34" charset="0"/>
              </a:rPr>
              <a:t>Solo hace alusión a la libertad de poder ejercer cualquier oficio u ocupación y la obligación de las autoridades a inspeccionar las industrias y profesiones en lo relativo a la moralidad, seguridad y salubridad públicas (artículo 29).</a:t>
            </a:r>
          </a:p>
          <a:p>
            <a:pPr marL="0" indent="0" algn="just">
              <a:buNone/>
            </a:pPr>
            <a:r>
              <a:rPr lang="es-MX" sz="1800" b="1" dirty="0">
                <a:latin typeface="Arial" panose="020B0604020202020204" pitchFamily="34" charset="0"/>
                <a:cs typeface="Arial" panose="020B0604020202020204" pitchFamily="34" charset="0"/>
              </a:rPr>
              <a:t>Constitución de 1941</a:t>
            </a:r>
            <a:r>
              <a:rPr lang="es-MX" sz="1800" dirty="0">
                <a:latin typeface="Arial" panose="020B0604020202020204" pitchFamily="34" charset="0"/>
                <a:cs typeface="Arial" panose="020B0604020202020204" pitchFamily="34" charset="0"/>
              </a:rPr>
              <a:t>. En su Título III sobre Derechos y Deberes Individuales y Sociales, se establece la asistencia social como una función del Estado, y se señala que la Ley determinará la forma como se preste y los casos en que se deba dar. (artículo 55)</a:t>
            </a:r>
          </a:p>
          <a:p>
            <a:pPr marL="0" indent="0" algn="just">
              <a:buNone/>
            </a:pPr>
            <a:r>
              <a:rPr lang="es-PA" sz="1800" b="0" i="0" dirty="0">
                <a:solidFill>
                  <a:srgbClr val="202124"/>
                </a:solidFill>
                <a:effectLst/>
                <a:latin typeface="Arial" panose="020B0604020202020204" pitchFamily="34" charset="0"/>
                <a:cs typeface="Arial" panose="020B0604020202020204" pitchFamily="34" charset="0"/>
              </a:rPr>
              <a:t>La </a:t>
            </a:r>
            <a:r>
              <a:rPr lang="es-PA" sz="1800" b="1" i="0" dirty="0">
                <a:solidFill>
                  <a:srgbClr val="202124"/>
                </a:solidFill>
                <a:effectLst/>
                <a:latin typeface="Arial" panose="020B0604020202020204" pitchFamily="34" charset="0"/>
                <a:cs typeface="Arial" panose="020B0604020202020204" pitchFamily="34" charset="0"/>
              </a:rPr>
              <a:t>Caja de Seguro Social</a:t>
            </a:r>
            <a:r>
              <a:rPr lang="es-PA" sz="1800" b="0" i="0" dirty="0">
                <a:solidFill>
                  <a:srgbClr val="202124"/>
                </a:solidFill>
                <a:effectLst/>
                <a:latin typeface="Arial" panose="020B0604020202020204" pitchFamily="34" charset="0"/>
                <a:cs typeface="Arial" panose="020B0604020202020204" pitchFamily="34" charset="0"/>
              </a:rPr>
              <a:t> fue fundada mediante la </a:t>
            </a:r>
            <a:r>
              <a:rPr lang="es-PA" sz="1800" b="1" i="0" dirty="0">
                <a:solidFill>
                  <a:srgbClr val="202124"/>
                </a:solidFill>
                <a:effectLst/>
                <a:latin typeface="Arial" panose="020B0604020202020204" pitchFamily="34" charset="0"/>
                <a:cs typeface="Arial" panose="020B0604020202020204" pitchFamily="34" charset="0"/>
              </a:rPr>
              <a:t>Ley</a:t>
            </a:r>
            <a:r>
              <a:rPr lang="es-PA" sz="1800" b="0" i="0" dirty="0">
                <a:solidFill>
                  <a:srgbClr val="202124"/>
                </a:solidFill>
                <a:effectLst/>
                <a:latin typeface="Arial" panose="020B0604020202020204" pitchFamily="34" charset="0"/>
                <a:cs typeface="Arial" panose="020B0604020202020204" pitchFamily="34" charset="0"/>
              </a:rPr>
              <a:t> 23 del 21 de marzo de 1941.</a:t>
            </a:r>
            <a:endParaRPr lang="es-MX" sz="1800"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2908409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2B005487-5944-48EF-B10F-1C64C3EDDC28}"/>
              </a:ext>
            </a:extLst>
          </p:cNvPr>
          <p:cNvSpPr>
            <a:spLocks noGrp="1"/>
          </p:cNvSpPr>
          <p:nvPr>
            <p:ph idx="1"/>
          </p:nvPr>
        </p:nvSpPr>
        <p:spPr>
          <a:xfrm>
            <a:off x="2316480" y="1816608"/>
            <a:ext cx="8107680" cy="3938016"/>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marL="0" indent="0" algn="just">
              <a:lnSpc>
                <a:spcPct val="150000"/>
              </a:lnSpc>
              <a:buNone/>
            </a:pPr>
            <a:r>
              <a:rPr lang="es-MX" sz="1800" b="1" dirty="0">
                <a:latin typeface="Arial" panose="020B0604020202020204" pitchFamily="34" charset="0"/>
                <a:cs typeface="Arial" panose="020B0604020202020204" pitchFamily="34" charset="0"/>
              </a:rPr>
              <a:t>Constitución de 1946. </a:t>
            </a:r>
            <a:r>
              <a:rPr lang="es-MX" sz="1800" dirty="0">
                <a:latin typeface="Arial" panose="020B0604020202020204" pitchFamily="34" charset="0"/>
                <a:cs typeface="Arial" panose="020B0604020202020204" pitchFamily="34" charset="0"/>
              </a:rPr>
              <a:t>En su Título III sobre Derechos y Deberes Individuales y Sociales, secciona en Capítulos los diferentes temas, indicando en el Capítulo 5º. – Salud Pública y Asistencia Social, presenta dos artículos que amplia a nivel constitucional la forma de abordar ambos temas, a saber:</a:t>
            </a:r>
          </a:p>
          <a:p>
            <a:pPr marL="0" indent="0" algn="just">
              <a:lnSpc>
                <a:spcPct val="150000"/>
              </a:lnSpc>
              <a:buNone/>
            </a:pPr>
            <a:r>
              <a:rPr lang="es-MX" sz="1800" b="1" dirty="0">
                <a:latin typeface="Arial" panose="020B0604020202020204" pitchFamily="34" charset="0"/>
                <a:cs typeface="Arial" panose="020B0604020202020204" pitchFamily="34" charset="0"/>
              </a:rPr>
              <a:t>Artículo 92.- </a:t>
            </a:r>
            <a:r>
              <a:rPr lang="es-MX" sz="1800" dirty="0">
                <a:latin typeface="Arial" panose="020B0604020202020204" pitchFamily="34" charset="0"/>
                <a:cs typeface="Arial" panose="020B0604020202020204" pitchFamily="34" charset="0"/>
              </a:rPr>
              <a:t>“Es función del Estado velar por la salud pública. El individuo tiene derecho a la protección, conservación y restitución de sus salud, y la obligación de conservarla.” Además, señala las actividades que el Estado debe desarrollar para lograr estos enunciados.</a:t>
            </a:r>
          </a:p>
        </p:txBody>
      </p:sp>
      <p:sp>
        <p:nvSpPr>
          <p:cNvPr id="6" name="Título 3">
            <a:extLst>
              <a:ext uri="{FF2B5EF4-FFF2-40B4-BE49-F238E27FC236}">
                <a16:creationId xmlns="" xmlns:a16="http://schemas.microsoft.com/office/drawing/2014/main" id="{F83F1630-14D5-4601-A0BE-581624DD3097}"/>
              </a:ext>
            </a:extLst>
          </p:cNvPr>
          <p:cNvSpPr>
            <a:spLocks noGrp="1"/>
          </p:cNvSpPr>
          <p:nvPr>
            <p:ph type="title"/>
          </p:nvPr>
        </p:nvSpPr>
        <p:spPr>
          <a:xfrm>
            <a:off x="2584705" y="215007"/>
            <a:ext cx="3145536" cy="1032767"/>
          </a:xfrm>
        </p:spPr>
        <p:txBody>
          <a:bodyPr>
            <a:normAutofit fontScale="90000"/>
          </a:bodyPr>
          <a:lstStyle/>
          <a:p>
            <a:pPr algn="ctr"/>
            <a:r>
              <a:rPr lang="es-MX" sz="2200" b="1" dirty="0">
                <a:latin typeface="Arial" panose="020B0604020202020204" pitchFamily="34" charset="0"/>
                <a:cs typeface="Arial" panose="020B0604020202020204" pitchFamily="34" charset="0"/>
              </a:rPr>
              <a:t>AVANCES CONSTITUCIONALES EN MATERIA DE SEGURIDAD SOCIAL</a:t>
            </a:r>
            <a:endParaRPr lang="es-E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690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2B005487-5944-48EF-B10F-1C64C3EDDC28}"/>
              </a:ext>
            </a:extLst>
          </p:cNvPr>
          <p:cNvSpPr>
            <a:spLocks noGrp="1"/>
          </p:cNvSpPr>
          <p:nvPr>
            <p:ph idx="1"/>
          </p:nvPr>
        </p:nvSpPr>
        <p:spPr>
          <a:xfrm>
            <a:off x="2316480" y="1816608"/>
            <a:ext cx="8314944" cy="3938016"/>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marL="0" indent="0" algn="just">
              <a:lnSpc>
                <a:spcPct val="100000"/>
              </a:lnSpc>
              <a:buNone/>
            </a:pPr>
            <a:r>
              <a:rPr lang="es-MX" sz="1800" b="1" dirty="0">
                <a:latin typeface="Arial" panose="020B0604020202020204" pitchFamily="34" charset="0"/>
                <a:cs typeface="Arial" panose="020B0604020202020204" pitchFamily="34" charset="0"/>
              </a:rPr>
              <a:t>Artículo 93.- “</a:t>
            </a:r>
            <a:r>
              <a:rPr lang="es-MX" sz="1800" dirty="0">
                <a:latin typeface="Arial" panose="020B0604020202020204" pitchFamily="34" charset="0"/>
                <a:cs typeface="Arial" panose="020B0604020202020204" pitchFamily="34" charset="0"/>
              </a:rPr>
              <a:t>Todo individuo tiene derecho a la seguridad de sus medios económicos de subsistencia en caso de incapacidad para trabajar u obtener trabajo retribuido. Los servicios de seguro social serán prestados y administrados por entidades autónomas y cubrirán los casos de enfermedad, maternidad, subsidios de familia, vejez, viudez, orfandad, paro forzoso, accidentes de trabajo y enfermedades profesionales, y todas las demás contingencias que afecten la capacidad de trabajar y consumir. La Ley proveerá el establecimiento de tales servicios a medida que las necesidades sociales lo exijan.</a:t>
            </a:r>
          </a:p>
          <a:p>
            <a:pPr marL="0" indent="0" algn="just">
              <a:lnSpc>
                <a:spcPct val="100000"/>
              </a:lnSpc>
              <a:buNone/>
            </a:pPr>
            <a:r>
              <a:rPr lang="es-ES" sz="1800" dirty="0">
                <a:latin typeface="Arial" panose="020B0604020202020204" pitchFamily="34" charset="0"/>
                <a:cs typeface="Arial" panose="020B0604020202020204" pitchFamily="34" charset="0"/>
              </a:rPr>
              <a:t>El Estado creará instituciones de asistencia y de previsión sociales.”</a:t>
            </a:r>
          </a:p>
          <a:p>
            <a:pPr marL="0" indent="0" algn="just">
              <a:lnSpc>
                <a:spcPct val="100000"/>
              </a:lnSpc>
              <a:buNone/>
            </a:pPr>
            <a:r>
              <a:rPr lang="es-ES" sz="1800" dirty="0">
                <a:latin typeface="Arial" panose="020B0604020202020204" pitchFamily="34" charset="0"/>
                <a:cs typeface="Arial" panose="020B0604020202020204" pitchFamily="34" charset="0"/>
              </a:rPr>
              <a:t>...Señala la atención de los mentalmente incapaces, los enfermos crónicos y los inválidos carentes de recursos económicos.</a:t>
            </a:r>
          </a:p>
        </p:txBody>
      </p:sp>
      <p:sp>
        <p:nvSpPr>
          <p:cNvPr id="6" name="Título 3">
            <a:extLst>
              <a:ext uri="{FF2B5EF4-FFF2-40B4-BE49-F238E27FC236}">
                <a16:creationId xmlns="" xmlns:a16="http://schemas.microsoft.com/office/drawing/2014/main" id="{F83F1630-14D5-4601-A0BE-581624DD3097}"/>
              </a:ext>
            </a:extLst>
          </p:cNvPr>
          <p:cNvSpPr>
            <a:spLocks noGrp="1"/>
          </p:cNvSpPr>
          <p:nvPr>
            <p:ph type="title"/>
          </p:nvPr>
        </p:nvSpPr>
        <p:spPr>
          <a:xfrm>
            <a:off x="2584705" y="215007"/>
            <a:ext cx="3145536" cy="1032767"/>
          </a:xfrm>
        </p:spPr>
        <p:txBody>
          <a:bodyPr>
            <a:normAutofit fontScale="90000"/>
          </a:bodyPr>
          <a:lstStyle/>
          <a:p>
            <a:pPr algn="ctr"/>
            <a:r>
              <a:rPr lang="es-MX" sz="2200" b="1" dirty="0">
                <a:latin typeface="Arial" panose="020B0604020202020204" pitchFamily="34" charset="0"/>
                <a:cs typeface="Arial" panose="020B0604020202020204" pitchFamily="34" charset="0"/>
              </a:rPr>
              <a:t>AVANCES CONSTITUCIONALES EN MATERIA DE SEGURIDAD SOCIAL</a:t>
            </a:r>
            <a:endParaRPr lang="es-E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874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D1BD6B22-6FA2-4AF6-880F-4A6DEA40F122}"/>
              </a:ext>
            </a:extLst>
          </p:cNvPr>
          <p:cNvSpPr>
            <a:spLocks noGrp="1"/>
          </p:cNvSpPr>
          <p:nvPr>
            <p:ph idx="1"/>
          </p:nvPr>
        </p:nvSpPr>
        <p:spPr>
          <a:xfrm>
            <a:off x="1638300" y="2355910"/>
            <a:ext cx="8915400" cy="3044765"/>
          </a:xfrm>
          <a:solidFill>
            <a:schemeClr val="bg1"/>
          </a:solidFill>
          <a:ln>
            <a:solidFill>
              <a:schemeClr val="tx1"/>
            </a:solidFill>
          </a:ln>
          <a:effectLst>
            <a:outerShdw blurRad="50800" dist="38100" dir="2700000" algn="tl" rotWithShape="0">
              <a:prstClr val="black">
                <a:alpha val="40000"/>
              </a:prstClr>
            </a:outerShdw>
          </a:effectLst>
        </p:spPr>
        <p:txBody>
          <a:bodyPr>
            <a:normAutofit lnSpcReduction="10000"/>
          </a:bodyPr>
          <a:lstStyle/>
          <a:p>
            <a:pPr marL="0" indent="0" algn="just">
              <a:buNone/>
            </a:pPr>
            <a:r>
              <a:rPr lang="es-MX" sz="1800" b="1" dirty="0">
                <a:latin typeface="Arial" panose="020B0604020202020204" pitchFamily="34" charset="0"/>
                <a:cs typeface="Arial" panose="020B0604020202020204" pitchFamily="34" charset="0"/>
              </a:rPr>
              <a:t>Constitución de 1972. </a:t>
            </a:r>
            <a:r>
              <a:rPr lang="es-MX" sz="1800" dirty="0">
                <a:latin typeface="Arial" panose="020B0604020202020204" pitchFamily="34" charset="0"/>
                <a:cs typeface="Arial" panose="020B0604020202020204" pitchFamily="34" charset="0"/>
              </a:rPr>
              <a:t>Actualizada al 2004. En su Título III sobre Derechos y Deberes Individuales y Sociales, en su Capítulo 6º., que versa sobre Salud, Seguridad Social y Asistencia Social, profundiza sobre el tema de la Seguridad Social.</a:t>
            </a:r>
          </a:p>
          <a:p>
            <a:pPr marL="0" indent="0" algn="just">
              <a:buNone/>
            </a:pPr>
            <a:r>
              <a:rPr lang="es-ES" sz="1800" b="1" dirty="0">
                <a:latin typeface="Arial" panose="020B0604020202020204" pitchFamily="34" charset="0"/>
                <a:cs typeface="Arial" panose="020B0604020202020204" pitchFamily="34" charset="0"/>
              </a:rPr>
              <a:t>Artículo 109. </a:t>
            </a:r>
            <a:r>
              <a:rPr lang="es-ES" sz="1800" dirty="0">
                <a:latin typeface="Arial" panose="020B0604020202020204" pitchFamily="34" charset="0"/>
                <a:cs typeface="Arial" panose="020B0604020202020204" pitchFamily="34" charset="0"/>
              </a:rPr>
              <a:t>Establece la función esencial del Estado de velar por la salud de la población de la República.</a:t>
            </a:r>
          </a:p>
          <a:p>
            <a:pPr marL="0" indent="0" algn="just">
              <a:buNone/>
            </a:pPr>
            <a:r>
              <a:rPr lang="es-ES" sz="1800" b="1" dirty="0">
                <a:latin typeface="Arial" panose="020B0604020202020204" pitchFamily="34" charset="0"/>
                <a:cs typeface="Arial" panose="020B0604020202020204" pitchFamily="34" charset="0"/>
              </a:rPr>
              <a:t>Artículo 110</a:t>
            </a:r>
            <a:r>
              <a:rPr lang="es-ES" sz="1800" dirty="0">
                <a:latin typeface="Arial" panose="020B0604020202020204" pitchFamily="34" charset="0"/>
                <a:cs typeface="Arial" panose="020B0604020202020204" pitchFamily="34" charset="0"/>
              </a:rPr>
              <a:t>. Describe el desarrollo de las actividades que el Estado debe implementar en materia de salud, dirigidas a las funciones de prevención, curación y rehabilitación.</a:t>
            </a:r>
          </a:p>
          <a:p>
            <a:pPr marL="0" indent="0" algn="just">
              <a:buNone/>
            </a:pPr>
            <a:r>
              <a:rPr lang="es-ES" sz="1800" b="1" dirty="0">
                <a:latin typeface="Arial" panose="020B0604020202020204" pitchFamily="34" charset="0"/>
                <a:cs typeface="Arial" panose="020B0604020202020204" pitchFamily="34" charset="0"/>
              </a:rPr>
              <a:t>Artículo 111. </a:t>
            </a:r>
            <a:r>
              <a:rPr lang="es-ES" sz="1800" dirty="0">
                <a:latin typeface="Arial" panose="020B0604020202020204" pitchFamily="34" charset="0"/>
                <a:cs typeface="Arial" panose="020B0604020202020204" pitchFamily="34" charset="0"/>
              </a:rPr>
              <a:t>Señala que el Estado debe desarrollar una política nacional de medicamentos.</a:t>
            </a:r>
          </a:p>
          <a:p>
            <a:pPr algn="just"/>
            <a:endParaRPr lang="es-ES" dirty="0"/>
          </a:p>
        </p:txBody>
      </p:sp>
      <p:sp>
        <p:nvSpPr>
          <p:cNvPr id="6" name="Título 3">
            <a:extLst>
              <a:ext uri="{FF2B5EF4-FFF2-40B4-BE49-F238E27FC236}">
                <a16:creationId xmlns="" xmlns:a16="http://schemas.microsoft.com/office/drawing/2014/main" id="{C4B6032C-2B27-442D-8CB2-90BAA3E35540}"/>
              </a:ext>
            </a:extLst>
          </p:cNvPr>
          <p:cNvSpPr>
            <a:spLocks noGrp="1"/>
          </p:cNvSpPr>
          <p:nvPr>
            <p:ph type="title"/>
          </p:nvPr>
        </p:nvSpPr>
        <p:spPr>
          <a:xfrm>
            <a:off x="2438401" y="424558"/>
            <a:ext cx="3279648" cy="1032767"/>
          </a:xfrm>
        </p:spPr>
        <p:txBody>
          <a:bodyPr>
            <a:normAutofit fontScale="90000"/>
          </a:bodyPr>
          <a:lstStyle/>
          <a:p>
            <a:pPr algn="ctr"/>
            <a:r>
              <a:rPr lang="es-MX" sz="2200" b="1" dirty="0">
                <a:latin typeface="Arial" panose="020B0604020202020204" pitchFamily="34" charset="0"/>
                <a:cs typeface="Arial" panose="020B0604020202020204" pitchFamily="34" charset="0"/>
              </a:rPr>
              <a:t>AVANCES CONSTITUCIONALES EN MATERIA DE SEGURIDAD SOCIAL</a:t>
            </a:r>
            <a:endParaRPr lang="es-E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51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5A7967E-78A1-47F9-A0E8-02E563E175BA}"/>
              </a:ext>
            </a:extLst>
          </p:cNvPr>
          <p:cNvSpPr>
            <a:spLocks noGrp="1"/>
          </p:cNvSpPr>
          <p:nvPr>
            <p:ph type="title"/>
          </p:nvPr>
        </p:nvSpPr>
        <p:spPr>
          <a:xfrm>
            <a:off x="2448307" y="462661"/>
            <a:ext cx="3342894" cy="1780667"/>
          </a:xfrm>
        </p:spPr>
        <p:txBody>
          <a:bodyPr>
            <a:normAutofit fontScale="90000"/>
          </a:bodyPr>
          <a:lstStyle/>
          <a:p>
            <a:pPr algn="ctr"/>
            <a:r>
              <a:rPr lang="es-ES" sz="2200" b="1" dirty="0">
                <a:latin typeface="Arial" panose="020B0604020202020204" pitchFamily="34" charset="0"/>
                <a:cs typeface="Arial" panose="020B0604020202020204" pitchFamily="34" charset="0"/>
              </a:rPr>
              <a:t>EL ACUERDO DE VOLUNTADES</a:t>
            </a:r>
            <a:br>
              <a:rPr lang="es-ES" sz="2200" b="1" dirty="0">
                <a:latin typeface="Arial" panose="020B0604020202020204" pitchFamily="34" charset="0"/>
                <a:cs typeface="Arial" panose="020B0604020202020204" pitchFamily="34" charset="0"/>
              </a:rPr>
            </a:br>
            <a:r>
              <a:rPr lang="es-ES" sz="2200" b="1" dirty="0">
                <a:latin typeface="Arial" panose="020B0604020202020204" pitchFamily="34" charset="0"/>
                <a:cs typeface="Arial" panose="020B0604020202020204" pitchFamily="34" charset="0"/>
              </a:rPr>
              <a:t/>
            </a:r>
            <a:br>
              <a:rPr lang="es-ES" sz="2200" b="1" dirty="0">
                <a:latin typeface="Arial" panose="020B0604020202020204" pitchFamily="34" charset="0"/>
                <a:cs typeface="Arial" panose="020B0604020202020204" pitchFamily="34" charset="0"/>
              </a:rPr>
            </a:br>
            <a:r>
              <a:rPr lang="es-ES" sz="2200" b="1" dirty="0">
                <a:latin typeface="Arial" panose="020B0604020202020204" pitchFamily="34" charset="0"/>
                <a:cs typeface="Arial" panose="020B0604020202020204" pitchFamily="34" charset="0"/>
              </a:rPr>
              <a:t>“</a:t>
            </a:r>
            <a:r>
              <a:rPr lang="es-ES" sz="2200" b="1" i="1" dirty="0">
                <a:latin typeface="Arial" panose="020B0604020202020204" pitchFamily="34" charset="0"/>
                <a:cs typeface="Arial" panose="020B0604020202020204" pitchFamily="34" charset="0"/>
              </a:rPr>
              <a:t>La política es el arte de lo posible, la ciencia de lo relativo</a:t>
            </a:r>
            <a:r>
              <a:rPr lang="es-ES" sz="2200" b="1" dirty="0">
                <a:latin typeface="Arial" panose="020B0604020202020204" pitchFamily="34" charset="0"/>
                <a:cs typeface="Arial" panose="020B0604020202020204" pitchFamily="34" charset="0"/>
              </a:rPr>
              <a:t>.”</a:t>
            </a:r>
            <a:endParaRPr lang="es-PA" sz="22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 xmlns:a16="http://schemas.microsoft.com/office/drawing/2014/main" id="{C59112BB-26EC-4BF2-986E-C0A36A645395}"/>
              </a:ext>
            </a:extLst>
          </p:cNvPr>
          <p:cNvSpPr>
            <a:spLocks noGrp="1"/>
          </p:cNvSpPr>
          <p:nvPr>
            <p:ph idx="1"/>
          </p:nvPr>
        </p:nvSpPr>
        <p:spPr>
          <a:xfrm>
            <a:off x="1777746" y="2389632"/>
            <a:ext cx="9231630" cy="3253740"/>
          </a:xfrm>
          <a:solidFill>
            <a:schemeClr val="bg1"/>
          </a:solidFill>
          <a:ln>
            <a:solidFill>
              <a:schemeClr val="tx1"/>
            </a:solidFill>
          </a:ln>
          <a:effectLst>
            <a:outerShdw blurRad="50800" dist="38100" dir="2700000" algn="tl" rotWithShape="0">
              <a:prstClr val="black">
                <a:alpha val="40000"/>
              </a:prstClr>
            </a:outerShdw>
          </a:effectLst>
        </p:spPr>
        <p:txBody>
          <a:bodyPr>
            <a:normAutofit lnSpcReduction="10000"/>
          </a:bodyPr>
          <a:lstStyle/>
          <a:p>
            <a:pPr marL="0" indent="0">
              <a:buNone/>
            </a:pPr>
            <a:r>
              <a:rPr lang="es-ES" sz="1800" dirty="0">
                <a:latin typeface="Arial" panose="020B0604020202020204" pitchFamily="34" charset="0"/>
                <a:cs typeface="Arial" panose="020B0604020202020204" pitchFamily="34" charset="0"/>
              </a:rPr>
              <a:t>Para elaborar un proyecto de ley hay que tener claro:</a:t>
            </a:r>
          </a:p>
          <a:p>
            <a:pPr marL="0" indent="0">
              <a:buNone/>
            </a:pPr>
            <a:r>
              <a:rPr lang="es-ES" sz="1800" b="1" dirty="0">
                <a:latin typeface="Arial" panose="020B0604020202020204" pitchFamily="34" charset="0"/>
                <a:cs typeface="Arial" panose="020B0604020202020204" pitchFamily="34" charset="0"/>
              </a:rPr>
              <a:t>1. EL  OBJETIVO  </a:t>
            </a:r>
            <a:r>
              <a:rPr lang="es-ES" sz="1800" dirty="0">
                <a:latin typeface="Arial" panose="020B0604020202020204" pitchFamily="34" charset="0"/>
                <a:cs typeface="Arial" panose="020B0604020202020204" pitchFamily="34" charset="0"/>
              </a:rPr>
              <a:t>(¿ Que es lo que queremos?)</a:t>
            </a:r>
          </a:p>
          <a:p>
            <a:pPr marL="0" indent="0">
              <a:buNone/>
            </a:pPr>
            <a:r>
              <a:rPr lang="es-ES" sz="1800" dirty="0">
                <a:latin typeface="Arial" panose="020B0604020202020204" pitchFamily="34" charset="0"/>
                <a:cs typeface="Arial" panose="020B0604020202020204" pitchFamily="34" charset="0"/>
              </a:rPr>
              <a:t>	A. ¿Deseamos derogar , reformar o crear una nueva la Ley?</a:t>
            </a:r>
          </a:p>
          <a:p>
            <a:pPr marL="0" indent="0">
              <a:buNone/>
            </a:pPr>
            <a:r>
              <a:rPr lang="es-ES" sz="1800" dirty="0">
                <a:latin typeface="Arial" panose="020B0604020202020204" pitchFamily="34" charset="0"/>
                <a:cs typeface="Arial" panose="020B0604020202020204" pitchFamily="34" charset="0"/>
              </a:rPr>
              <a:t>	B. ¿Porqué lo queremos derogar, reformar o crear?</a:t>
            </a:r>
          </a:p>
          <a:p>
            <a:pPr marL="0" indent="0">
              <a:buNone/>
            </a:pPr>
            <a:r>
              <a:rPr lang="es-ES" sz="1800" b="1" dirty="0">
                <a:latin typeface="Arial" panose="020B0604020202020204" pitchFamily="34" charset="0"/>
                <a:cs typeface="Arial" panose="020B0604020202020204" pitchFamily="34" charset="0"/>
              </a:rPr>
              <a:t>2. EL  PLAN</a:t>
            </a:r>
          </a:p>
          <a:p>
            <a:pPr marL="0" indent="0">
              <a:buNone/>
            </a:pPr>
            <a:r>
              <a:rPr lang="es-ES" sz="1800" dirty="0">
                <a:latin typeface="Arial" panose="020B0604020202020204" pitchFamily="34" charset="0"/>
                <a:cs typeface="Arial" panose="020B0604020202020204" pitchFamily="34" charset="0"/>
              </a:rPr>
              <a:t>	A. Se debe tener el plan u hoja de ruta  sobre los puntos a tratar.</a:t>
            </a:r>
          </a:p>
          <a:p>
            <a:pPr marL="0" indent="0">
              <a:buNone/>
            </a:pPr>
            <a:r>
              <a:rPr lang="es-ES" sz="1800" dirty="0">
                <a:latin typeface="Arial" panose="020B0604020202020204" pitchFamily="34" charset="0"/>
                <a:cs typeface="Arial" panose="020B0604020202020204" pitchFamily="34" charset="0"/>
              </a:rPr>
              <a:t>	B. La información que se maneje debe ser la más exacta y real.</a:t>
            </a:r>
          </a:p>
          <a:p>
            <a:pPr marL="0" indent="0">
              <a:buNone/>
            </a:pPr>
            <a:r>
              <a:rPr lang="es-ES" sz="1800" b="1" dirty="0">
                <a:latin typeface="Arial" panose="020B0604020202020204" pitchFamily="34" charset="0"/>
                <a:cs typeface="Arial" panose="020B0604020202020204" pitchFamily="34" charset="0"/>
              </a:rPr>
              <a:t>3. REDACCIÓN. </a:t>
            </a:r>
          </a:p>
          <a:p>
            <a:pPr marL="0" indent="0">
              <a:buNone/>
            </a:pPr>
            <a:r>
              <a:rPr lang="es-ES" sz="1800" dirty="0">
                <a:latin typeface="Arial" panose="020B0604020202020204" pitchFamily="34" charset="0"/>
                <a:cs typeface="Arial" panose="020B0604020202020204" pitchFamily="34" charset="0"/>
              </a:rPr>
              <a:t>	A . Se debe iniciar a redactar los artículos. Breves, precisos, concisos, claros.</a:t>
            </a:r>
            <a:endParaRPr lang="es-ES" sz="1800" b="1" dirty="0">
              <a:latin typeface="Arial" panose="020B0604020202020204" pitchFamily="34" charset="0"/>
              <a:cs typeface="Arial" panose="020B0604020202020204" pitchFamily="34" charset="0"/>
            </a:endParaRPr>
          </a:p>
          <a:p>
            <a:endParaRPr lang="es-P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949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26EF100-22DC-49F7-AAB4-2218B96EAA06}"/>
              </a:ext>
            </a:extLst>
          </p:cNvPr>
          <p:cNvSpPr>
            <a:spLocks noGrp="1"/>
          </p:cNvSpPr>
          <p:nvPr>
            <p:ph idx="1"/>
          </p:nvPr>
        </p:nvSpPr>
        <p:spPr>
          <a:xfrm>
            <a:off x="1762124" y="2194559"/>
            <a:ext cx="9283828" cy="3547873"/>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marL="0" marR="0" lvl="0" indent="0" algn="just" defTabSz="457200" rtl="0" eaLnBrk="1" fontAlgn="auto" latinLnBrk="0" hangingPunct="1">
              <a:lnSpc>
                <a:spcPct val="100000"/>
              </a:lnSpc>
              <a:spcBef>
                <a:spcPts val="1000"/>
              </a:spcBef>
              <a:spcAft>
                <a:spcPts val="0"/>
              </a:spcAft>
              <a:buClr>
                <a:srgbClr val="A53010"/>
              </a:buClr>
              <a:buSzTx/>
              <a:buNone/>
              <a:tabLst/>
              <a:defRPr/>
            </a:pPr>
            <a:r>
              <a:rPr kumimoji="0" lang="es-E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Artículo 113. </a:t>
            </a:r>
            <a:r>
              <a:rPr kumimoji="0" lang="es-MX"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Todo individuo tiene derecho a la seguridad de sus medios económicos de subsistencia en caso de incapacidad para trabajar u obtener trabajo retribuido. Los servicios de </a:t>
            </a:r>
            <a:r>
              <a:rPr kumimoji="0" lang="es-MX" sz="1800" b="1" i="0" u="sng" strike="noStrike" kern="1200" cap="none" spc="0" normalizeH="0" baseline="0" noProof="0" dirty="0">
                <a:ln>
                  <a:noFill/>
                </a:ln>
                <a:effectLst/>
                <a:uLnTx/>
                <a:uFillTx/>
                <a:latin typeface="Arial" panose="020B0604020202020204" pitchFamily="34" charset="0"/>
                <a:cs typeface="Arial" panose="020B0604020202020204" pitchFamily="34" charset="0"/>
              </a:rPr>
              <a:t>seguridad</a:t>
            </a:r>
            <a:r>
              <a:rPr kumimoji="0" lang="es-MX"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social serán prestados y administrados por entidades autónomas y cubrirán los casos de enfermedad, maternidad, </a:t>
            </a:r>
            <a:r>
              <a:rPr kumimoji="0" lang="es-MX" sz="1800" b="1" i="0" u="sng" strike="noStrike" kern="1200" cap="none" spc="0" normalizeH="0" baseline="0" noProof="0" dirty="0">
                <a:ln>
                  <a:noFill/>
                </a:ln>
                <a:effectLst/>
                <a:uLnTx/>
                <a:uFillTx/>
                <a:latin typeface="Arial" panose="020B0604020202020204" pitchFamily="34" charset="0"/>
                <a:cs typeface="Arial" panose="020B0604020202020204" pitchFamily="34" charset="0"/>
              </a:rPr>
              <a:t>invalidez,</a:t>
            </a:r>
            <a:r>
              <a:rPr kumimoji="0" lang="es-MX"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subsidios de familia, vejez, viudez, orfandad, paro forzoso, accidentes de trabajo, enfermedades profesionales, </a:t>
            </a:r>
            <a:r>
              <a:rPr kumimoji="0" lang="es-MX" sz="1800" b="1" i="0" u="sng" strike="noStrike" kern="1200" cap="none" spc="0" normalizeH="0" baseline="0" noProof="0" dirty="0">
                <a:ln>
                  <a:noFill/>
                </a:ln>
                <a:effectLst/>
                <a:uLnTx/>
                <a:uFillTx/>
                <a:latin typeface="Arial" panose="020B0604020202020204" pitchFamily="34" charset="0"/>
                <a:cs typeface="Arial" panose="020B0604020202020204" pitchFamily="34" charset="0"/>
              </a:rPr>
              <a:t>y las demás contingencias que puedan ser objeto de previsión y seguridad social</a:t>
            </a:r>
            <a:r>
              <a:rPr kumimoji="0" lang="es-MX"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La Ley proveerá la implantación de tales servicios a medida que las necesidades lo exijan.</a:t>
            </a:r>
          </a:p>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s-E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El Estado creará instituciones de asistencia y previsión sociales. Son tareas fundamentales de éstos la rehabilitación económica y </a:t>
            </a:r>
            <a:r>
              <a:rPr kumimoji="0" lang="es-ES" sz="1800" b="1" i="0" u="sng" strike="noStrike" kern="1200" cap="none" spc="0" normalizeH="0" baseline="0" noProof="0" dirty="0">
                <a:ln>
                  <a:noFill/>
                </a:ln>
                <a:effectLst/>
                <a:uLnTx/>
                <a:uFillTx/>
                <a:latin typeface="Arial" panose="020B0604020202020204" pitchFamily="34" charset="0"/>
                <a:cs typeface="Arial" panose="020B0604020202020204" pitchFamily="34" charset="0"/>
              </a:rPr>
              <a:t>social</a:t>
            </a:r>
            <a:r>
              <a:rPr kumimoji="0" lang="es-E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de los sectores dependientes </a:t>
            </a:r>
            <a:r>
              <a:rPr kumimoji="0" lang="es-ES" sz="1800" b="1" i="0" u="sng" strike="noStrike" kern="1200" cap="none" spc="0" normalizeH="0" baseline="0" noProof="0" dirty="0">
                <a:ln>
                  <a:noFill/>
                </a:ln>
                <a:effectLst/>
                <a:uLnTx/>
                <a:uFillTx/>
                <a:latin typeface="Arial" panose="020B0604020202020204" pitchFamily="34" charset="0"/>
                <a:cs typeface="Arial" panose="020B0604020202020204" pitchFamily="34" charset="0"/>
              </a:rPr>
              <a:t>o carentes de recursos</a:t>
            </a:r>
            <a:r>
              <a:rPr kumimoji="0" lang="es-E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y la atención de los mentalmente incapaces, los enfermos crónicos, los inválidos </a:t>
            </a:r>
            <a:r>
              <a:rPr kumimoji="0" lang="es-ES" sz="1800" b="1" i="0" u="sng" strike="noStrike" kern="1200" cap="none" spc="0" normalizeH="0" baseline="0" noProof="0" dirty="0">
                <a:ln>
                  <a:noFill/>
                </a:ln>
                <a:effectLst/>
                <a:uLnTx/>
                <a:uFillTx/>
                <a:latin typeface="Arial" panose="020B0604020202020204" pitchFamily="34" charset="0"/>
                <a:cs typeface="Arial" panose="020B0604020202020204" pitchFamily="34" charset="0"/>
              </a:rPr>
              <a:t>indigentes y de los grupos que no hayan sido incorporados al sistema de seguridad social.</a:t>
            </a:r>
          </a:p>
        </p:txBody>
      </p:sp>
      <p:sp>
        <p:nvSpPr>
          <p:cNvPr id="6" name="Título 3">
            <a:extLst>
              <a:ext uri="{FF2B5EF4-FFF2-40B4-BE49-F238E27FC236}">
                <a16:creationId xmlns="" xmlns:a16="http://schemas.microsoft.com/office/drawing/2014/main" id="{0390A2D8-6B95-48C5-A98B-DEAC286F1695}"/>
              </a:ext>
            </a:extLst>
          </p:cNvPr>
          <p:cNvSpPr>
            <a:spLocks noGrp="1"/>
          </p:cNvSpPr>
          <p:nvPr>
            <p:ph type="title"/>
          </p:nvPr>
        </p:nvSpPr>
        <p:spPr>
          <a:xfrm>
            <a:off x="2474976" y="458847"/>
            <a:ext cx="3253359" cy="1032767"/>
          </a:xfrm>
        </p:spPr>
        <p:txBody>
          <a:bodyPr>
            <a:normAutofit fontScale="90000"/>
          </a:bodyPr>
          <a:lstStyle/>
          <a:p>
            <a:pPr algn="ctr"/>
            <a:r>
              <a:rPr lang="es-MX" sz="2200" b="1" dirty="0">
                <a:latin typeface="Arial" panose="020B0604020202020204" pitchFamily="34" charset="0"/>
                <a:cs typeface="Arial" panose="020B0604020202020204" pitchFamily="34" charset="0"/>
              </a:rPr>
              <a:t>AVANCES CONSTITUCIONALES EN MATERIA DE SEGURIDAD SOCIAL</a:t>
            </a:r>
            <a:endParaRPr lang="es-E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557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E702C89-DD6D-4F83-A7CE-5D439F545B64}"/>
              </a:ext>
            </a:extLst>
          </p:cNvPr>
          <p:cNvSpPr>
            <a:spLocks noGrp="1"/>
          </p:cNvSpPr>
          <p:nvPr>
            <p:ph idx="1"/>
          </p:nvPr>
        </p:nvSpPr>
        <p:spPr>
          <a:xfrm>
            <a:off x="1897600" y="2231136"/>
            <a:ext cx="9123968" cy="3438144"/>
          </a:xfrm>
          <a:solidFill>
            <a:schemeClr val="bg1"/>
          </a:solidFill>
          <a:ln>
            <a:solidFill>
              <a:schemeClr val="tx1"/>
            </a:solidFill>
          </a:ln>
          <a:effectLst>
            <a:outerShdw blurRad="50800" dist="38100" dir="2700000" algn="tl" rotWithShape="0">
              <a:prstClr val="black">
                <a:alpha val="40000"/>
              </a:prstClr>
            </a:outerShdw>
          </a:effectLst>
        </p:spPr>
        <p:txBody>
          <a:bodyPr>
            <a:normAutofit/>
          </a:bodyPr>
          <a:lstStyle/>
          <a:p>
            <a:pPr marL="0" indent="0" algn="just">
              <a:buNone/>
            </a:pPr>
            <a:r>
              <a:rPr lang="es-ES" sz="1800" b="1" dirty="0">
                <a:latin typeface="Arial" panose="020B0604020202020204" pitchFamily="34" charset="0"/>
                <a:cs typeface="Arial" panose="020B0604020202020204" pitchFamily="34" charset="0"/>
              </a:rPr>
              <a:t>Artículo 114. </a:t>
            </a:r>
            <a:r>
              <a:rPr lang="es-ES" sz="1800" dirty="0">
                <a:latin typeface="Arial" panose="020B0604020202020204" pitchFamily="34" charset="0"/>
                <a:cs typeface="Arial" panose="020B0604020202020204" pitchFamily="34" charset="0"/>
              </a:rPr>
              <a:t>Señala viabilidad del Estado para crear fondos complementarios con el aporte y participación de los trabajadores de las empresas públicas y privadas… a objeto de mejorar los servicios de seguridad social en materia de jubilaciones. La Ley reglamentará esta materia.</a:t>
            </a:r>
          </a:p>
          <a:p>
            <a:pPr marL="0" indent="0" algn="just">
              <a:buNone/>
            </a:pPr>
            <a:r>
              <a:rPr lang="es-MX" sz="1800" b="1" dirty="0">
                <a:latin typeface="Arial" panose="020B0604020202020204" pitchFamily="34" charset="0"/>
                <a:cs typeface="Arial" panose="020B0604020202020204" pitchFamily="34" charset="0"/>
              </a:rPr>
              <a:t>Artículo 115. </a:t>
            </a:r>
            <a:r>
              <a:rPr lang="es-MX" sz="1800" dirty="0">
                <a:latin typeface="Arial" panose="020B0604020202020204" pitchFamily="34" charset="0"/>
                <a:cs typeface="Arial" panose="020B0604020202020204" pitchFamily="34" charset="0"/>
              </a:rPr>
              <a:t>Los sectores gubernamentales de salud, incluyendo sus instituciones autónomas y semiautónomas, intégrense orgánica y funcionalmente. La Ley reglamentará esta materia.</a:t>
            </a:r>
          </a:p>
          <a:p>
            <a:pPr marL="0" indent="0" algn="just">
              <a:buNone/>
            </a:pPr>
            <a:r>
              <a:rPr lang="es-MX" sz="1800" b="1" dirty="0">
                <a:latin typeface="Arial" panose="020B0604020202020204" pitchFamily="34" charset="0"/>
                <a:cs typeface="Arial" panose="020B0604020202020204" pitchFamily="34" charset="0"/>
              </a:rPr>
              <a:t>Artículo 116. </a:t>
            </a:r>
            <a:r>
              <a:rPr lang="es-MX" sz="1800" dirty="0">
                <a:latin typeface="Arial" panose="020B0604020202020204" pitchFamily="34" charset="0"/>
                <a:cs typeface="Arial" panose="020B0604020202020204" pitchFamily="34" charset="0"/>
              </a:rPr>
              <a:t>Señala el deber y el derecho que tienen las comunidades de participar en la planificación, ejecución y evaluación de los distintos programas de salud.</a:t>
            </a:r>
          </a:p>
          <a:p>
            <a:pPr marL="0" indent="0" algn="just">
              <a:buNone/>
            </a:pPr>
            <a:r>
              <a:rPr lang="es-MX" sz="1800" dirty="0">
                <a:latin typeface="Arial" panose="020B0604020202020204" pitchFamily="34" charset="0"/>
                <a:cs typeface="Arial" panose="020B0604020202020204" pitchFamily="34" charset="0"/>
              </a:rPr>
              <a:t>Este último artículo da sentido al Diálogo Nacional por la Caja de Seguro Social y quienes lo conforman.</a:t>
            </a:r>
            <a:endParaRPr lang="es-ES" sz="1800" dirty="0">
              <a:latin typeface="Arial" panose="020B0604020202020204" pitchFamily="34" charset="0"/>
              <a:cs typeface="Arial" panose="020B0604020202020204" pitchFamily="34" charset="0"/>
            </a:endParaRPr>
          </a:p>
        </p:txBody>
      </p:sp>
      <p:sp>
        <p:nvSpPr>
          <p:cNvPr id="6" name="Título 3">
            <a:extLst>
              <a:ext uri="{FF2B5EF4-FFF2-40B4-BE49-F238E27FC236}">
                <a16:creationId xmlns="" xmlns:a16="http://schemas.microsoft.com/office/drawing/2014/main" id="{276270AB-087F-44F0-B053-7A4CAC456674}"/>
              </a:ext>
            </a:extLst>
          </p:cNvPr>
          <p:cNvSpPr>
            <a:spLocks noGrp="1"/>
          </p:cNvSpPr>
          <p:nvPr>
            <p:ph type="title"/>
          </p:nvPr>
        </p:nvSpPr>
        <p:spPr>
          <a:xfrm>
            <a:off x="2438401" y="458847"/>
            <a:ext cx="3279648" cy="1032767"/>
          </a:xfrm>
        </p:spPr>
        <p:txBody>
          <a:bodyPr>
            <a:normAutofit fontScale="90000"/>
          </a:bodyPr>
          <a:lstStyle/>
          <a:p>
            <a:pPr algn="ctr"/>
            <a:r>
              <a:rPr lang="es-MX" sz="2200" b="1" dirty="0">
                <a:latin typeface="Arial" panose="020B0604020202020204" pitchFamily="34" charset="0"/>
                <a:cs typeface="Arial" panose="020B0604020202020204" pitchFamily="34" charset="0"/>
              </a:rPr>
              <a:t>AVANCES CONSTITUCIONALES EN MATERIA DE SEGURIDAD SOCIAL</a:t>
            </a:r>
            <a:endParaRPr lang="es-E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085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E702C89-DD6D-4F83-A7CE-5D439F545B64}"/>
              </a:ext>
            </a:extLst>
          </p:cNvPr>
          <p:cNvSpPr>
            <a:spLocks noGrp="1"/>
          </p:cNvSpPr>
          <p:nvPr>
            <p:ph idx="1"/>
          </p:nvPr>
        </p:nvSpPr>
        <p:spPr>
          <a:xfrm>
            <a:off x="1897600" y="2206752"/>
            <a:ext cx="9209312" cy="3755136"/>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marL="0" indent="0" algn="just" fontAlgn="base">
              <a:buNone/>
            </a:pPr>
            <a:r>
              <a:rPr lang="es-PA" sz="1800" dirty="0">
                <a:solidFill>
                  <a:schemeClr val="tx1"/>
                </a:solidFill>
                <a:latin typeface="Arial" panose="020B0604020202020204" pitchFamily="34" charset="0"/>
                <a:cs typeface="Arial" panose="020B0604020202020204" pitchFamily="34" charset="0"/>
              </a:rPr>
              <a:t>L</a:t>
            </a:r>
            <a:r>
              <a:rPr lang="es-PA" sz="1800" b="0" i="0" dirty="0">
                <a:solidFill>
                  <a:schemeClr val="tx1"/>
                </a:solidFill>
                <a:effectLst/>
                <a:latin typeface="Arial" panose="020B0604020202020204" pitchFamily="34" charset="0"/>
                <a:cs typeface="Arial" panose="020B0604020202020204" pitchFamily="34" charset="0"/>
              </a:rPr>
              <a:t>os Diálogos nacionales se componen de 3 fases sucesivas: </a:t>
            </a:r>
          </a:p>
          <a:p>
            <a:pPr marL="0" indent="0" algn="just" fontAlgn="base">
              <a:buNone/>
            </a:pPr>
            <a:r>
              <a:rPr lang="es-PA" sz="1800" b="1" dirty="0">
                <a:latin typeface="Arial" panose="020B0604020202020204" pitchFamily="34" charset="0"/>
                <a:cs typeface="Arial" panose="020B0604020202020204" pitchFamily="34" charset="0"/>
              </a:rPr>
              <a:t>Primera F</a:t>
            </a:r>
            <a:r>
              <a:rPr lang="es-PA" sz="1800" b="1" i="0" dirty="0">
                <a:solidFill>
                  <a:schemeClr val="tx1"/>
                </a:solidFill>
                <a:effectLst/>
                <a:latin typeface="Arial" panose="020B0604020202020204" pitchFamily="34" charset="0"/>
                <a:cs typeface="Arial" panose="020B0604020202020204" pitchFamily="34" charset="0"/>
              </a:rPr>
              <a:t>ase</a:t>
            </a:r>
            <a:r>
              <a:rPr lang="es-PA" sz="1800" b="0" i="0" dirty="0">
                <a:solidFill>
                  <a:schemeClr val="tx1"/>
                </a:solidFill>
                <a:effectLst/>
                <a:latin typeface="Arial" panose="020B0604020202020204" pitchFamily="34" charset="0"/>
                <a:cs typeface="Arial" panose="020B0604020202020204" pitchFamily="34" charset="0"/>
              </a:rPr>
              <a:t>: </a:t>
            </a:r>
            <a:r>
              <a:rPr lang="es-PA" sz="1800" dirty="0">
                <a:latin typeface="Arial" panose="020B0604020202020204" pitchFamily="34" charset="0"/>
                <a:cs typeface="Arial" panose="020B0604020202020204" pitchFamily="34" charset="0"/>
              </a:rPr>
              <a:t>C</a:t>
            </a:r>
            <a:r>
              <a:rPr lang="es-PA" sz="1800" b="0" i="0" dirty="0">
                <a:solidFill>
                  <a:schemeClr val="tx1"/>
                </a:solidFill>
                <a:effectLst/>
                <a:latin typeface="Arial" panose="020B0604020202020204" pitchFamily="34" charset="0"/>
                <a:cs typeface="Arial" panose="020B0604020202020204" pitchFamily="34" charset="0"/>
              </a:rPr>
              <a:t>onvocatoria</a:t>
            </a:r>
          </a:p>
          <a:p>
            <a:pPr marL="0" indent="0" algn="just" fontAlgn="base">
              <a:buNone/>
            </a:pPr>
            <a:r>
              <a:rPr lang="es-PA" sz="1800" b="1" dirty="0">
                <a:latin typeface="Arial" panose="020B0604020202020204" pitchFamily="34" charset="0"/>
                <a:cs typeface="Arial" panose="020B0604020202020204" pitchFamily="34" charset="0"/>
              </a:rPr>
              <a:t>Segunda </a:t>
            </a:r>
            <a:r>
              <a:rPr lang="es-PA" sz="1800" b="1" i="0" dirty="0">
                <a:solidFill>
                  <a:schemeClr val="tx1"/>
                </a:solidFill>
                <a:effectLst/>
                <a:latin typeface="Arial" panose="020B0604020202020204" pitchFamily="34" charset="0"/>
                <a:cs typeface="Arial" panose="020B0604020202020204" pitchFamily="34" charset="0"/>
              </a:rPr>
              <a:t>Fase</a:t>
            </a:r>
            <a:r>
              <a:rPr lang="es-PA" sz="1800" b="0" i="0" dirty="0">
                <a:solidFill>
                  <a:schemeClr val="tx1"/>
                </a:solidFill>
                <a:effectLst/>
                <a:latin typeface="Arial" panose="020B0604020202020204" pitchFamily="34" charset="0"/>
                <a:cs typeface="Arial" panose="020B0604020202020204" pitchFamily="34" charset="0"/>
              </a:rPr>
              <a:t>: Proceso del propio Diálogo que contiene 4 sub procesos:</a:t>
            </a:r>
          </a:p>
          <a:p>
            <a:pPr marL="457200" indent="-457200" algn="just" fontAlgn="base">
              <a:lnSpc>
                <a:spcPct val="100000"/>
              </a:lnSpc>
              <a:buFont typeface="+mj-lt"/>
              <a:buAutoNum type="arabicPeriod"/>
            </a:pPr>
            <a:r>
              <a:rPr lang="es-PA" sz="1800" dirty="0">
                <a:latin typeface="Arial" panose="020B0604020202020204" pitchFamily="34" charset="0"/>
                <a:cs typeface="Arial" panose="020B0604020202020204" pitchFamily="34" charset="0"/>
              </a:rPr>
              <a:t>A</a:t>
            </a:r>
            <a:r>
              <a:rPr lang="es-PA" sz="1800" b="0" i="0" dirty="0">
                <a:solidFill>
                  <a:schemeClr val="tx1"/>
                </a:solidFill>
                <a:effectLst/>
                <a:latin typeface="Arial" panose="020B0604020202020204" pitchFamily="34" charset="0"/>
                <a:cs typeface="Arial" panose="020B0604020202020204" pitchFamily="34" charset="0"/>
              </a:rPr>
              <a:t>pertura</a:t>
            </a:r>
          </a:p>
          <a:p>
            <a:pPr marL="457200" indent="-457200" algn="just" fontAlgn="base">
              <a:lnSpc>
                <a:spcPct val="100000"/>
              </a:lnSpc>
              <a:buFont typeface="+mj-lt"/>
              <a:buAutoNum type="arabicPeriod"/>
            </a:pPr>
            <a:r>
              <a:rPr lang="es-PA" sz="1800" dirty="0">
                <a:latin typeface="Arial" panose="020B0604020202020204" pitchFamily="34" charset="0"/>
                <a:cs typeface="Arial" panose="020B0604020202020204" pitchFamily="34" charset="0"/>
              </a:rPr>
              <a:t>P</a:t>
            </a:r>
            <a:r>
              <a:rPr lang="es-PA" sz="1800" b="0" i="0" dirty="0">
                <a:solidFill>
                  <a:schemeClr val="tx1"/>
                </a:solidFill>
                <a:effectLst/>
                <a:latin typeface="Arial" panose="020B0604020202020204" pitchFamily="34" charset="0"/>
                <a:cs typeface="Arial" panose="020B0604020202020204" pitchFamily="34" charset="0"/>
              </a:rPr>
              <a:t>reparación,</a:t>
            </a:r>
          </a:p>
          <a:p>
            <a:pPr marL="457200" indent="-457200" algn="just" fontAlgn="base">
              <a:lnSpc>
                <a:spcPct val="100000"/>
              </a:lnSpc>
              <a:buFont typeface="+mj-lt"/>
              <a:buAutoNum type="arabicPeriod"/>
            </a:pPr>
            <a:r>
              <a:rPr lang="es-PA" sz="1800" dirty="0">
                <a:latin typeface="Arial" panose="020B0604020202020204" pitchFamily="34" charset="0"/>
                <a:cs typeface="Arial" panose="020B0604020202020204" pitchFamily="34" charset="0"/>
              </a:rPr>
              <a:t>E</a:t>
            </a:r>
            <a:r>
              <a:rPr lang="es-PA" sz="1800" b="0" i="0" dirty="0">
                <a:solidFill>
                  <a:schemeClr val="tx1"/>
                </a:solidFill>
                <a:effectLst/>
                <a:latin typeface="Arial" panose="020B0604020202020204" pitchFamily="34" charset="0"/>
                <a:cs typeface="Arial" panose="020B0604020202020204" pitchFamily="34" charset="0"/>
              </a:rPr>
              <a:t>l propio Diálogo</a:t>
            </a:r>
          </a:p>
          <a:p>
            <a:pPr marL="457200" indent="-457200" algn="just" fontAlgn="base">
              <a:lnSpc>
                <a:spcPct val="100000"/>
              </a:lnSpc>
              <a:buFont typeface="+mj-lt"/>
              <a:buAutoNum type="arabicPeriod"/>
            </a:pPr>
            <a:r>
              <a:rPr lang="es-PA" sz="1800" dirty="0">
                <a:latin typeface="Arial" panose="020B0604020202020204" pitchFamily="34" charset="0"/>
                <a:cs typeface="Arial" panose="020B0604020202020204" pitchFamily="34" charset="0"/>
              </a:rPr>
              <a:t>E</a:t>
            </a:r>
            <a:r>
              <a:rPr lang="es-PA" sz="1800" b="0" i="0" dirty="0">
                <a:solidFill>
                  <a:schemeClr val="tx1"/>
                </a:solidFill>
                <a:effectLst/>
                <a:latin typeface="Arial" panose="020B0604020202020204" pitchFamily="34" charset="0"/>
                <a:cs typeface="Arial" panose="020B0604020202020204" pitchFamily="34" charset="0"/>
              </a:rPr>
              <a:t>l cierre.</a:t>
            </a:r>
          </a:p>
          <a:p>
            <a:pPr marL="0" indent="0" algn="just" fontAlgn="base">
              <a:buNone/>
            </a:pPr>
            <a:r>
              <a:rPr lang="es-PA" sz="1800" b="1" dirty="0">
                <a:latin typeface="Arial" panose="020B0604020202020204" pitchFamily="34" charset="0"/>
                <a:cs typeface="Arial" panose="020B0604020202020204" pitchFamily="34" charset="0"/>
              </a:rPr>
              <a:t>Tercera </a:t>
            </a:r>
            <a:r>
              <a:rPr lang="es-PA" sz="1800" b="1" dirty="0">
                <a:solidFill>
                  <a:schemeClr val="tx1"/>
                </a:solidFill>
                <a:latin typeface="Arial" panose="020B0604020202020204" pitchFamily="34" charset="0"/>
                <a:cs typeface="Arial" panose="020B0604020202020204" pitchFamily="34" charset="0"/>
              </a:rPr>
              <a:t>Fase</a:t>
            </a:r>
            <a:r>
              <a:rPr lang="es-PA" sz="1800" dirty="0">
                <a:solidFill>
                  <a:schemeClr val="tx1"/>
                </a:solidFill>
                <a:latin typeface="Arial" panose="020B0604020202020204" pitchFamily="34" charset="0"/>
                <a:cs typeface="Arial" panose="020B0604020202020204" pitchFamily="34" charset="0"/>
              </a:rPr>
              <a:t>: I</a:t>
            </a:r>
            <a:r>
              <a:rPr lang="es-PA" sz="1800" b="0" i="0" dirty="0">
                <a:solidFill>
                  <a:schemeClr val="tx1"/>
                </a:solidFill>
                <a:effectLst/>
                <a:latin typeface="Arial" panose="020B0604020202020204" pitchFamily="34" charset="0"/>
                <a:cs typeface="Arial" panose="020B0604020202020204" pitchFamily="34" charset="0"/>
              </a:rPr>
              <a:t>mplementación del resultado del Diálogo nacional.</a:t>
            </a:r>
          </a:p>
          <a:p>
            <a:pPr marL="0" indent="0" algn="just" fontAlgn="base">
              <a:buNone/>
            </a:pPr>
            <a:r>
              <a:rPr lang="es-PA" sz="1800" b="0" i="0" dirty="0">
                <a:solidFill>
                  <a:schemeClr val="tx1"/>
                </a:solidFill>
                <a:effectLst/>
                <a:latin typeface="Arial" panose="020B0604020202020204" pitchFamily="34" charset="0"/>
                <a:cs typeface="Arial" panose="020B0604020202020204" pitchFamily="34" charset="0"/>
              </a:rPr>
              <a:t>Estos lineamientos aportan al proceso del Diálogo, específicamente la descripción de objetivos, principios, los roles en la organización, coordinación y comunicación.</a:t>
            </a:r>
          </a:p>
          <a:p>
            <a:endParaRPr lang="es-MX" sz="1800" dirty="0">
              <a:latin typeface="Arial" panose="020B0604020202020204" pitchFamily="34" charset="0"/>
              <a:cs typeface="Arial" panose="020B0604020202020204" pitchFamily="34" charset="0"/>
            </a:endParaRPr>
          </a:p>
          <a:p>
            <a:endParaRPr lang="es-ES" sz="1800" dirty="0">
              <a:latin typeface="Arial" panose="020B0604020202020204" pitchFamily="34" charset="0"/>
              <a:cs typeface="Arial" panose="020B0604020202020204" pitchFamily="34" charset="0"/>
            </a:endParaRPr>
          </a:p>
        </p:txBody>
      </p:sp>
      <p:sp>
        <p:nvSpPr>
          <p:cNvPr id="6" name="Título 3">
            <a:extLst>
              <a:ext uri="{FF2B5EF4-FFF2-40B4-BE49-F238E27FC236}">
                <a16:creationId xmlns="" xmlns:a16="http://schemas.microsoft.com/office/drawing/2014/main" id="{276270AB-087F-44F0-B053-7A4CAC456674}"/>
              </a:ext>
            </a:extLst>
          </p:cNvPr>
          <p:cNvSpPr>
            <a:spLocks noGrp="1"/>
          </p:cNvSpPr>
          <p:nvPr>
            <p:ph type="title"/>
          </p:nvPr>
        </p:nvSpPr>
        <p:spPr>
          <a:xfrm>
            <a:off x="2389632" y="379728"/>
            <a:ext cx="3302127" cy="1032767"/>
          </a:xfrm>
        </p:spPr>
        <p:txBody>
          <a:bodyPr>
            <a:normAutofit fontScale="90000"/>
          </a:bodyPr>
          <a:lstStyle/>
          <a:p>
            <a:pPr algn="ctr"/>
            <a:r>
              <a:rPr lang="es-MX" sz="2200" b="1" dirty="0">
                <a:latin typeface="Arial" panose="020B0604020202020204" pitchFamily="34" charset="0"/>
                <a:cs typeface="Arial" panose="020B0604020202020204" pitchFamily="34" charset="0"/>
              </a:rPr>
              <a:t>AVANCES CONSTITUCIONALES EN MATERIA DE SEGURIDAD SOCIAL</a:t>
            </a:r>
            <a:endParaRPr lang="es-E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044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8D05A4E-ED0D-44E8-8249-60153E06D31B}"/>
              </a:ext>
            </a:extLst>
          </p:cNvPr>
          <p:cNvSpPr>
            <a:spLocks noGrp="1"/>
          </p:cNvSpPr>
          <p:nvPr>
            <p:ph idx="1"/>
          </p:nvPr>
        </p:nvSpPr>
        <p:spPr>
          <a:xfrm>
            <a:off x="1706880" y="2377439"/>
            <a:ext cx="9056370" cy="3206497"/>
          </a:xfrm>
          <a:solidFill>
            <a:schemeClr val="bg1"/>
          </a:solidFill>
          <a:ln>
            <a:solidFill>
              <a:schemeClr val="tx1"/>
            </a:solidFill>
          </a:ln>
          <a:effectLst>
            <a:outerShdw blurRad="50800" dist="38100" dir="2700000" algn="tl" rotWithShape="0">
              <a:prstClr val="black">
                <a:alpha val="40000"/>
              </a:prstClr>
            </a:outerShdw>
          </a:effectLst>
        </p:spPr>
        <p:txBody>
          <a:bodyPr/>
          <a:lstStyle/>
          <a:p>
            <a:pPr marL="0" indent="0">
              <a:lnSpc>
                <a:spcPct val="107000"/>
              </a:lnSpc>
              <a:spcAft>
                <a:spcPts val="800"/>
              </a:spcAft>
              <a:buNone/>
            </a:pPr>
            <a:r>
              <a:rPr lang="es-ES" sz="1800" b="1"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Principios constitucionales</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300"/>
              </a:spcAft>
              <a:buSzPts val="1000"/>
              <a:buFont typeface="Symbol" panose="05050102010706020507" pitchFamily="18" charset="2"/>
              <a:buChar char=""/>
              <a:tabLst>
                <a:tab pos="457200" algn="l"/>
              </a:tabLst>
            </a:pPr>
            <a:r>
              <a:rPr lang="es-ES" sz="180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Principio de igualdad de todos ante la ley. Rechaza privilegios de clase o casta.</a:t>
            </a:r>
            <a:endParaRPr lang="es-ES" sz="1800" dirty="0">
              <a:solidFill>
                <a:srgbClr val="202124"/>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300"/>
              </a:spcAft>
              <a:buSzPts val="1000"/>
              <a:buFont typeface="Symbol" panose="05050102010706020507" pitchFamily="18" charset="2"/>
              <a:buChar char=""/>
              <a:tabLst>
                <a:tab pos="457200" algn="l"/>
              </a:tabLst>
            </a:pPr>
            <a:r>
              <a:rPr lang="es-ES" sz="180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Principio de legalidad. Establece un estado regido por leyes.</a:t>
            </a:r>
            <a:endParaRPr lang="es-ES" sz="1800" dirty="0">
              <a:solidFill>
                <a:srgbClr val="202124"/>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300"/>
              </a:spcAft>
              <a:buSzPts val="1000"/>
              <a:buFont typeface="Symbol" panose="05050102010706020507" pitchFamily="18" charset="2"/>
              <a:buChar char=""/>
              <a:tabLst>
                <a:tab pos="457200" algn="l"/>
              </a:tabLst>
            </a:pPr>
            <a:r>
              <a:rPr lang="es-ES" sz="180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Principio de racionalidad de la ley.</a:t>
            </a:r>
            <a:endParaRPr lang="es-ES" sz="1800" dirty="0">
              <a:solidFill>
                <a:srgbClr val="202124"/>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300"/>
              </a:spcAft>
              <a:buSzPts val="1000"/>
              <a:buFont typeface="Symbol" panose="05050102010706020507" pitchFamily="18" charset="2"/>
              <a:buChar char=""/>
              <a:tabLst>
                <a:tab pos="457200" algn="l"/>
              </a:tabLst>
            </a:pPr>
            <a:r>
              <a:rPr lang="es-ES" sz="180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Principio de independencia de los poderes del estado. ...</a:t>
            </a:r>
            <a:endParaRPr lang="es-ES" sz="1800" dirty="0">
              <a:solidFill>
                <a:srgbClr val="202124"/>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300"/>
              </a:spcAft>
              <a:buSzPts val="1000"/>
              <a:buFont typeface="Symbol" panose="05050102010706020507" pitchFamily="18" charset="2"/>
              <a:buChar char=""/>
              <a:tabLst>
                <a:tab pos="457200" algn="l"/>
              </a:tabLst>
            </a:pPr>
            <a:r>
              <a:rPr lang="es-ES" sz="180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Principio de irretroactividad de la ley.</a:t>
            </a:r>
            <a:endParaRPr lang="es-ES" sz="1800" dirty="0">
              <a:solidFill>
                <a:srgbClr val="202124"/>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ítulo 3">
            <a:extLst>
              <a:ext uri="{FF2B5EF4-FFF2-40B4-BE49-F238E27FC236}">
                <a16:creationId xmlns="" xmlns:a16="http://schemas.microsoft.com/office/drawing/2014/main" id="{CAD30F98-83A8-4AE2-9AA5-DBAE8A0D6CFF}"/>
              </a:ext>
            </a:extLst>
          </p:cNvPr>
          <p:cNvSpPr>
            <a:spLocks noGrp="1"/>
          </p:cNvSpPr>
          <p:nvPr>
            <p:ph type="title"/>
          </p:nvPr>
        </p:nvSpPr>
        <p:spPr>
          <a:xfrm>
            <a:off x="2340864" y="288159"/>
            <a:ext cx="3326511" cy="1032767"/>
          </a:xfrm>
        </p:spPr>
        <p:txBody>
          <a:bodyPr>
            <a:normAutofit fontScale="90000"/>
          </a:bodyPr>
          <a:lstStyle/>
          <a:p>
            <a:pPr algn="ctr"/>
            <a:r>
              <a:rPr lang="es-MX" sz="2200" b="1" dirty="0">
                <a:latin typeface="Arial" panose="020B0604020202020204" pitchFamily="34" charset="0"/>
                <a:cs typeface="Arial" panose="020B0604020202020204" pitchFamily="34" charset="0"/>
              </a:rPr>
              <a:t>AVANCES CONSTITUCIONALES EN MATERIA DE SEGURIDAD SOCIAL</a:t>
            </a:r>
            <a:endParaRPr lang="es-E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7136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6A9CA6C2-3F59-4582-BDD4-70E5B7C508D3}"/>
              </a:ext>
            </a:extLst>
          </p:cNvPr>
          <p:cNvSpPr>
            <a:spLocks noGrp="1"/>
          </p:cNvSpPr>
          <p:nvPr>
            <p:ph idx="1"/>
          </p:nvPr>
        </p:nvSpPr>
        <p:spPr>
          <a:xfrm>
            <a:off x="1804415" y="2194559"/>
            <a:ext cx="9083041" cy="3389377"/>
          </a:xfrm>
          <a:solidFill>
            <a:schemeClr val="bg1"/>
          </a:solidFill>
          <a:ln>
            <a:solidFill>
              <a:schemeClr val="tx1"/>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s-MX" sz="1800" dirty="0">
                <a:latin typeface="Arial" panose="020B0604020202020204" pitchFamily="34" charset="0"/>
                <a:cs typeface="Arial" panose="020B0604020202020204" pitchFamily="34" charset="0"/>
              </a:rPr>
              <a:t>Aspectos que actualmente se cuestionan sobre la Caja de Seguro:</a:t>
            </a:r>
          </a:p>
          <a:p>
            <a:r>
              <a:rPr lang="es-MX" sz="1800" dirty="0">
                <a:latin typeface="Arial" panose="020B0604020202020204" pitchFamily="34" charset="0"/>
                <a:cs typeface="Arial" panose="020B0604020202020204" pitchFamily="34" charset="0"/>
              </a:rPr>
              <a:t>Manejo administrativo </a:t>
            </a:r>
          </a:p>
          <a:p>
            <a:r>
              <a:rPr lang="es-MX" sz="1800" dirty="0">
                <a:latin typeface="Arial" panose="020B0604020202020204" pitchFamily="34" charset="0"/>
                <a:cs typeface="Arial" panose="020B0604020202020204" pitchFamily="34" charset="0"/>
              </a:rPr>
              <a:t>Escogencia del Director y Subdirector</a:t>
            </a:r>
          </a:p>
          <a:p>
            <a:r>
              <a:rPr lang="es-MX" sz="1800" dirty="0">
                <a:latin typeface="Arial" panose="020B0604020202020204" pitchFamily="34" charset="0"/>
                <a:cs typeface="Arial" panose="020B0604020202020204" pitchFamily="34" charset="0"/>
              </a:rPr>
              <a:t>Miembros de la Junta Directiva – tiempo – reelección</a:t>
            </a:r>
          </a:p>
          <a:p>
            <a:r>
              <a:rPr lang="es-MX" sz="1800" dirty="0">
                <a:latin typeface="Arial" panose="020B0604020202020204" pitchFamily="34" charset="0"/>
                <a:cs typeface="Arial" panose="020B0604020202020204" pitchFamily="34" charset="0"/>
              </a:rPr>
              <a:t>Fondos, los cuatro pilares que lo componen:</a:t>
            </a:r>
          </a:p>
          <a:p>
            <a:pPr marL="0" indent="0">
              <a:buNone/>
            </a:pPr>
            <a:r>
              <a:rPr lang="es-MX" sz="1800" dirty="0">
                <a:latin typeface="Arial" panose="020B0604020202020204" pitchFamily="34" charset="0"/>
                <a:cs typeface="Arial" panose="020B0604020202020204" pitchFamily="34" charset="0"/>
              </a:rPr>
              <a:t>     </a:t>
            </a:r>
            <a:r>
              <a:rPr lang="es-MX" sz="1800" b="1" dirty="0">
                <a:latin typeface="Arial" panose="020B0604020202020204" pitchFamily="34" charset="0"/>
                <a:cs typeface="Arial" panose="020B0604020202020204" pitchFamily="34" charset="0"/>
              </a:rPr>
              <a:t>Programa de </a:t>
            </a:r>
            <a:r>
              <a:rPr lang="es-E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Riesgos profesionales</a:t>
            </a:r>
            <a:endParaRPr lang="es-MX" sz="1800" b="1" dirty="0">
              <a:latin typeface="Arial" panose="020B0604020202020204" pitchFamily="34" charset="0"/>
              <a:cs typeface="Arial" panose="020B0604020202020204" pitchFamily="34" charset="0"/>
            </a:endParaRPr>
          </a:p>
          <a:p>
            <a:pPr marL="0" indent="0">
              <a:buNone/>
            </a:pPr>
            <a:r>
              <a:rPr lang="es-MX" sz="1800" b="1" dirty="0">
                <a:latin typeface="Arial" panose="020B0604020202020204" pitchFamily="34" charset="0"/>
                <a:cs typeface="Arial" panose="020B0604020202020204" pitchFamily="34" charset="0"/>
              </a:rPr>
              <a:t>     Programa de </a:t>
            </a:r>
            <a:r>
              <a:rPr lang="es-E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Enfermedad y Maternidad</a:t>
            </a:r>
            <a:endParaRPr lang="es-MX" sz="1800" b="1" dirty="0">
              <a:latin typeface="Arial" panose="020B0604020202020204" pitchFamily="34" charset="0"/>
              <a:cs typeface="Arial" panose="020B0604020202020204" pitchFamily="34" charset="0"/>
            </a:endParaRPr>
          </a:p>
          <a:p>
            <a:pPr marL="0" indent="0">
              <a:buNone/>
            </a:pPr>
            <a:r>
              <a:rPr lang="es-MX" sz="1800" b="1" dirty="0">
                <a:latin typeface="Arial" panose="020B0604020202020204" pitchFamily="34" charset="0"/>
                <a:cs typeface="Arial" panose="020B0604020202020204" pitchFamily="34" charset="0"/>
              </a:rPr>
              <a:t>     Programa de Invalidez, Vejez y Muerte (IVM)</a:t>
            </a:r>
          </a:p>
          <a:p>
            <a:pPr marL="0" indent="0">
              <a:buNone/>
            </a:pPr>
            <a:r>
              <a:rPr lang="es-MX" sz="1800" b="1" dirty="0">
                <a:latin typeface="Arial" panose="020B0604020202020204" pitchFamily="34" charset="0"/>
                <a:cs typeface="Arial" panose="020B0604020202020204" pitchFamily="34" charset="0"/>
              </a:rPr>
              <a:t>     Programa de </a:t>
            </a:r>
            <a:r>
              <a:rPr lang="es-E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Gestión Administrativa </a:t>
            </a:r>
            <a:endParaRPr lang="es-MX"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s-MX" sz="1800" dirty="0">
                <a:latin typeface="Arial" panose="020B0604020202020204" pitchFamily="34" charset="0"/>
                <a:cs typeface="Arial" panose="020B0604020202020204" pitchFamily="34" charset="0"/>
              </a:rPr>
              <a:t>Aportes económicos a la Caja de Seguro Social</a:t>
            </a:r>
          </a:p>
          <a:p>
            <a:r>
              <a:rPr lang="es-MX" sz="1800" dirty="0">
                <a:latin typeface="Arial" panose="020B0604020202020204" pitchFamily="34" charset="0"/>
                <a:cs typeface="Arial" panose="020B0604020202020204" pitchFamily="34" charset="0"/>
              </a:rPr>
              <a:t>Fiscalización</a:t>
            </a:r>
          </a:p>
        </p:txBody>
      </p:sp>
      <p:sp>
        <p:nvSpPr>
          <p:cNvPr id="6" name="Título 3">
            <a:extLst>
              <a:ext uri="{FF2B5EF4-FFF2-40B4-BE49-F238E27FC236}">
                <a16:creationId xmlns="" xmlns:a16="http://schemas.microsoft.com/office/drawing/2014/main" id="{55296C97-8718-42AD-9CFC-9E83A88D02CA}"/>
              </a:ext>
            </a:extLst>
          </p:cNvPr>
          <p:cNvSpPr>
            <a:spLocks noGrp="1"/>
          </p:cNvSpPr>
          <p:nvPr>
            <p:ph type="title"/>
          </p:nvPr>
        </p:nvSpPr>
        <p:spPr>
          <a:xfrm>
            <a:off x="2414016" y="336927"/>
            <a:ext cx="3241167" cy="1032767"/>
          </a:xfrm>
        </p:spPr>
        <p:txBody>
          <a:bodyPr>
            <a:normAutofit fontScale="90000"/>
          </a:bodyPr>
          <a:lstStyle/>
          <a:p>
            <a:pPr algn="ctr"/>
            <a:r>
              <a:rPr lang="es-MX" sz="2200" b="1" dirty="0">
                <a:latin typeface="Arial" panose="020B0604020202020204" pitchFamily="34" charset="0"/>
                <a:cs typeface="Arial" panose="020B0604020202020204" pitchFamily="34" charset="0"/>
              </a:rPr>
              <a:t>AVANCES CONSTITUCIONALES EN MATERIA DE SEGURIDAD SOCIAL</a:t>
            </a:r>
            <a:endParaRPr lang="es-E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103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D3A39285-2527-4AA9-895F-0F87FB784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350" y="1777744"/>
            <a:ext cx="7543800" cy="3903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073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038222C-9AB7-4BF9-BA6F-C84BE54B7EFE}"/>
              </a:ext>
            </a:extLst>
          </p:cNvPr>
          <p:cNvSpPr>
            <a:spLocks noGrp="1"/>
          </p:cNvSpPr>
          <p:nvPr>
            <p:ph type="ctrTitle"/>
          </p:nvPr>
        </p:nvSpPr>
        <p:spPr>
          <a:xfrm>
            <a:off x="1685925" y="448538"/>
            <a:ext cx="4286250" cy="759446"/>
          </a:xfrm>
        </p:spPr>
        <p:txBody>
          <a:bodyPr>
            <a:normAutofit/>
          </a:bodyPr>
          <a:lstStyle/>
          <a:p>
            <a:r>
              <a:rPr lang="es-ES" sz="2200" b="1" dirty="0">
                <a:latin typeface="Arial" panose="020B0604020202020204" pitchFamily="34" charset="0"/>
                <a:cs typeface="Arial" panose="020B0604020202020204" pitchFamily="34" charset="0"/>
              </a:rPr>
              <a:t>TEMAS A TITULO DE EJEMPLO</a:t>
            </a:r>
            <a:endParaRPr lang="es-PA" sz="2200" b="1" dirty="0">
              <a:latin typeface="Arial" panose="020B0604020202020204" pitchFamily="34" charset="0"/>
              <a:cs typeface="Arial" panose="020B0604020202020204" pitchFamily="34" charset="0"/>
            </a:endParaRPr>
          </a:p>
        </p:txBody>
      </p:sp>
      <p:sp>
        <p:nvSpPr>
          <p:cNvPr id="3" name="Subtítulo 2">
            <a:extLst>
              <a:ext uri="{FF2B5EF4-FFF2-40B4-BE49-F238E27FC236}">
                <a16:creationId xmlns="" xmlns:a16="http://schemas.microsoft.com/office/drawing/2014/main" id="{3FDEA28B-CF9A-454F-9330-83CBD2ECA7AB}"/>
              </a:ext>
            </a:extLst>
          </p:cNvPr>
          <p:cNvSpPr>
            <a:spLocks noGrp="1"/>
          </p:cNvSpPr>
          <p:nvPr>
            <p:ph type="subTitle" idx="1"/>
          </p:nvPr>
        </p:nvSpPr>
        <p:spPr>
          <a:xfrm>
            <a:off x="1685924" y="2255520"/>
            <a:ext cx="8933307" cy="3425951"/>
          </a:xfrm>
          <a:solidFill>
            <a:schemeClr val="bg1"/>
          </a:solidFill>
          <a:ln>
            <a:solidFill>
              <a:schemeClr val="tx1"/>
            </a:solidFill>
          </a:ln>
          <a:effectLst>
            <a:outerShdw blurRad="50800" dist="38100" dir="2700000" algn="tl" rotWithShape="0">
              <a:prstClr val="black">
                <a:alpha val="40000"/>
              </a:prstClr>
            </a:outerShdw>
          </a:effectLst>
        </p:spPr>
        <p:txBody>
          <a:bodyPr>
            <a:normAutofit fontScale="92500" lnSpcReduction="20000"/>
          </a:bodyPr>
          <a:lstStyle/>
          <a:p>
            <a:pPr algn="just"/>
            <a:r>
              <a:rPr lang="es-ES" dirty="0"/>
              <a:t>1)La adquisición de medicamentos</a:t>
            </a:r>
          </a:p>
          <a:p>
            <a:pPr algn="just"/>
            <a:r>
              <a:rPr lang="es-ES" dirty="0"/>
              <a:t>2) Contrataciones, reformar  el Capitulo IV de la Ley 51.</a:t>
            </a:r>
          </a:p>
          <a:p>
            <a:pPr algn="just"/>
            <a:r>
              <a:rPr lang="es-ES" dirty="0"/>
              <a:t>3) De la Junta Directiva,  un periodo fijo y escalonado  sin reelección.26</a:t>
            </a:r>
          </a:p>
          <a:p>
            <a:pPr algn="just"/>
            <a:r>
              <a:rPr lang="es-ES" dirty="0"/>
              <a:t>4) La contratación de personal</a:t>
            </a:r>
          </a:p>
          <a:p>
            <a:pPr algn="just"/>
            <a:r>
              <a:rPr lang="es-ES" dirty="0"/>
              <a:t>5) Centros Hospitalarios y Atención de Salud.</a:t>
            </a:r>
          </a:p>
          <a:p>
            <a:pPr algn="just"/>
            <a:r>
              <a:rPr lang="es-ES" dirty="0"/>
              <a:t>6) Del Director y 2 subdirectores/administrativo y médico</a:t>
            </a:r>
          </a:p>
          <a:p>
            <a:pPr algn="just"/>
            <a:r>
              <a:rPr lang="es-ES" dirty="0"/>
              <a:t>7) Los fondos para IVM</a:t>
            </a:r>
          </a:p>
          <a:p>
            <a:pPr algn="just"/>
            <a:r>
              <a:rPr lang="es-ES" dirty="0"/>
              <a:t>8) La Solidaridad</a:t>
            </a:r>
          </a:p>
          <a:p>
            <a:pPr algn="just"/>
            <a:r>
              <a:rPr lang="es-ES" dirty="0"/>
              <a:t>9) Monto máximo de pago jubilación.</a:t>
            </a:r>
          </a:p>
          <a:p>
            <a:pPr algn="just"/>
            <a:endParaRPr lang="es-ES" dirty="0"/>
          </a:p>
          <a:p>
            <a:pPr algn="just"/>
            <a:endParaRPr lang="es-PA" dirty="0"/>
          </a:p>
        </p:txBody>
      </p:sp>
    </p:spTree>
    <p:extLst>
      <p:ext uri="{BB962C8B-B14F-4D97-AF65-F5344CB8AC3E}">
        <p14:creationId xmlns:p14="http://schemas.microsoft.com/office/powerpoint/2010/main" val="81030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1F1F797-9C91-4300-A2D8-C362DE484A64}"/>
              </a:ext>
            </a:extLst>
          </p:cNvPr>
          <p:cNvSpPr>
            <a:spLocks noGrp="1"/>
          </p:cNvSpPr>
          <p:nvPr>
            <p:ph type="title"/>
          </p:nvPr>
        </p:nvSpPr>
        <p:spPr>
          <a:xfrm>
            <a:off x="2426971" y="523621"/>
            <a:ext cx="3230118" cy="1325563"/>
          </a:xfrm>
        </p:spPr>
        <p:txBody>
          <a:bodyPr>
            <a:normAutofit/>
          </a:bodyPr>
          <a:lstStyle/>
          <a:p>
            <a:pPr algn="ctr"/>
            <a:r>
              <a:rPr lang="es-ES" sz="2200" b="1" dirty="0">
                <a:latin typeface="Arial" panose="020B0604020202020204" pitchFamily="34" charset="0"/>
                <a:cs typeface="Arial" panose="020B0604020202020204" pitchFamily="34" charset="0"/>
              </a:rPr>
              <a:t>LA INICIATIVA LEGISLATIVA</a:t>
            </a:r>
            <a:br>
              <a:rPr lang="es-ES" sz="2200" b="1" dirty="0">
                <a:latin typeface="Arial" panose="020B0604020202020204" pitchFamily="34" charset="0"/>
                <a:cs typeface="Arial" panose="020B0604020202020204" pitchFamily="34" charset="0"/>
              </a:rPr>
            </a:br>
            <a:r>
              <a:rPr lang="es-ES" sz="2200" b="1" dirty="0">
                <a:latin typeface="Arial" panose="020B0604020202020204" pitchFamily="34" charset="0"/>
                <a:cs typeface="Arial" panose="020B0604020202020204" pitchFamily="34" charset="0"/>
              </a:rPr>
              <a:t>LAS LEYES SERÁN PROPUESTAS</a:t>
            </a:r>
            <a:endParaRPr lang="es-PA" sz="22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 xmlns:a16="http://schemas.microsoft.com/office/drawing/2014/main" id="{CFF397DF-F4C3-4334-8345-8BEA6E266DDA}"/>
              </a:ext>
            </a:extLst>
          </p:cNvPr>
          <p:cNvSpPr>
            <a:spLocks noGrp="1"/>
          </p:cNvSpPr>
          <p:nvPr>
            <p:ph idx="1"/>
          </p:nvPr>
        </p:nvSpPr>
        <p:spPr>
          <a:xfrm>
            <a:off x="1914525" y="2768600"/>
            <a:ext cx="8534400" cy="1870075"/>
          </a:xfrm>
          <a:solidFill>
            <a:schemeClr val="bg1"/>
          </a:solidFill>
          <a:ln>
            <a:solidFill>
              <a:schemeClr val="tx1"/>
            </a:solidFill>
          </a:ln>
          <a:effectLst>
            <a:outerShdw blurRad="50800" dist="38100" dir="2700000" algn="tl" rotWithShape="0">
              <a:prstClr val="black">
                <a:alpha val="40000"/>
              </a:prstClr>
            </a:outerShdw>
          </a:effectLst>
        </p:spPr>
        <p:txBody>
          <a:bodyPr>
            <a:normAutofit/>
          </a:bodyPr>
          <a:lstStyle/>
          <a:p>
            <a:pPr marL="0" indent="0">
              <a:buNone/>
            </a:pPr>
            <a:r>
              <a:rPr lang="es-ES" sz="1800" dirty="0">
                <a:latin typeface="Arial" panose="020B0604020202020204" pitchFamily="34" charset="0"/>
                <a:cs typeface="Arial" panose="020B0604020202020204" pitchFamily="34" charset="0"/>
              </a:rPr>
              <a:t>1) DIPUTADOS DE LA ASAMBLEA NACIONAL, Art.159, 164, 165 CN</a:t>
            </a:r>
          </a:p>
          <a:p>
            <a:pPr marL="0" indent="0">
              <a:buNone/>
            </a:pPr>
            <a:r>
              <a:rPr lang="es-ES" sz="1800" dirty="0">
                <a:latin typeface="Arial" panose="020B0604020202020204" pitchFamily="34" charset="0"/>
                <a:cs typeface="Arial" panose="020B0604020202020204" pitchFamily="34" charset="0"/>
              </a:rPr>
              <a:t>2) ORGANO  EJECUTIVO</a:t>
            </a:r>
          </a:p>
          <a:p>
            <a:pPr marL="0" indent="0">
              <a:buNone/>
            </a:pPr>
            <a:r>
              <a:rPr lang="es-ES" sz="1800" dirty="0">
                <a:latin typeface="Arial" panose="020B0604020202020204" pitchFamily="34" charset="0"/>
                <a:cs typeface="Arial" panose="020B0604020202020204" pitchFamily="34" charset="0"/>
              </a:rPr>
              <a:t>3) ORGANO JUDICIAL/ PROCURADORES, ART.165 CN</a:t>
            </a:r>
          </a:p>
          <a:p>
            <a:pPr marL="0" indent="0">
              <a:buNone/>
            </a:pPr>
            <a:r>
              <a:rPr lang="es-ES" sz="1800" dirty="0">
                <a:latin typeface="Arial" panose="020B0604020202020204" pitchFamily="34" charset="0"/>
                <a:cs typeface="Arial" panose="020B0604020202020204" pitchFamily="34" charset="0"/>
              </a:rPr>
              <a:t>4) TRIBUNAL ELECTORAL</a:t>
            </a:r>
          </a:p>
          <a:p>
            <a:pPr marL="0" indent="0">
              <a:buNone/>
            </a:pPr>
            <a:r>
              <a:rPr lang="es-ES" sz="1800" dirty="0">
                <a:latin typeface="Arial" panose="020B0604020202020204" pitchFamily="34" charset="0"/>
                <a:cs typeface="Arial" panose="020B0604020202020204" pitchFamily="34" charset="0"/>
              </a:rPr>
              <a:t>5) PRESIDENTES CONSEJOS PROVINCIALES</a:t>
            </a:r>
          </a:p>
          <a:p>
            <a:endParaRPr lang="es-P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32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1625ECB-8144-4C5D-B0B4-758593FC4436}"/>
              </a:ext>
            </a:extLst>
          </p:cNvPr>
          <p:cNvSpPr>
            <a:spLocks noGrp="1"/>
          </p:cNvSpPr>
          <p:nvPr>
            <p:ph type="title"/>
          </p:nvPr>
        </p:nvSpPr>
        <p:spPr>
          <a:xfrm>
            <a:off x="2401825" y="365125"/>
            <a:ext cx="3316224" cy="1325563"/>
          </a:xfrm>
        </p:spPr>
        <p:txBody>
          <a:bodyPr>
            <a:normAutofit/>
          </a:bodyPr>
          <a:lstStyle/>
          <a:p>
            <a:pPr algn="ctr"/>
            <a:r>
              <a:rPr lang="es-ES" sz="2200" b="1" dirty="0">
                <a:latin typeface="Arial" panose="020B0604020202020204" pitchFamily="34" charset="0"/>
                <a:cs typeface="Arial" panose="020B0604020202020204" pitchFamily="34" charset="0"/>
              </a:rPr>
              <a:t>TIPOS DE LEYES</a:t>
            </a:r>
            <a:br>
              <a:rPr lang="es-ES" sz="2200" b="1" dirty="0">
                <a:latin typeface="Arial" panose="020B0604020202020204" pitchFamily="34" charset="0"/>
                <a:cs typeface="Arial" panose="020B0604020202020204" pitchFamily="34" charset="0"/>
              </a:rPr>
            </a:br>
            <a:r>
              <a:rPr lang="es-ES" sz="2200" b="1" dirty="0">
                <a:latin typeface="Arial" panose="020B0604020202020204" pitchFamily="34" charset="0"/>
                <a:cs typeface="Arial" panose="020B0604020202020204" pitchFamily="34" charset="0"/>
              </a:rPr>
              <a:t>LAS LEYES TIENEN SU ORIGEN EN LA ASAMBLEA NACIONAL</a:t>
            </a:r>
            <a:endParaRPr lang="es-PA" sz="22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 xmlns:a16="http://schemas.microsoft.com/office/drawing/2014/main" id="{414A89C6-108F-4F3E-8B38-0515CCD5D081}"/>
              </a:ext>
            </a:extLst>
          </p:cNvPr>
          <p:cNvSpPr>
            <a:spLocks noGrp="1"/>
          </p:cNvSpPr>
          <p:nvPr>
            <p:ph idx="1"/>
          </p:nvPr>
        </p:nvSpPr>
        <p:spPr>
          <a:xfrm>
            <a:off x="2043111" y="2423317"/>
            <a:ext cx="8886826" cy="3036889"/>
          </a:xfrm>
          <a:solidFill>
            <a:schemeClr val="bg1"/>
          </a:solidFill>
          <a:ln>
            <a:solidFill>
              <a:schemeClr val="tx1"/>
            </a:solidFill>
          </a:ln>
          <a:effectLst>
            <a:outerShdw blurRad="50800" dist="38100" dir="2700000" algn="tl" rotWithShape="0">
              <a:prstClr val="black">
                <a:alpha val="40000"/>
              </a:prstClr>
            </a:outerShdw>
          </a:effectLst>
        </p:spPr>
        <p:txBody>
          <a:bodyPr>
            <a:normAutofit/>
          </a:bodyPr>
          <a:lstStyle/>
          <a:p>
            <a:pPr marL="0" indent="0">
              <a:buNone/>
            </a:pPr>
            <a:r>
              <a:rPr lang="es-ES" sz="2100" b="1" dirty="0">
                <a:latin typeface="Arial" panose="020B0604020202020204" pitchFamily="34" charset="0"/>
                <a:cs typeface="Arial" panose="020B0604020202020204" pitchFamily="34" charset="0"/>
              </a:rPr>
              <a:t>1) LEYES ORGÁNICAS / PROPUESTAS POR: Art.159,165 CN</a:t>
            </a:r>
          </a:p>
          <a:p>
            <a:pPr marL="457200" lvl="1" indent="0">
              <a:buNone/>
            </a:pPr>
            <a:r>
              <a:rPr lang="es-ES" sz="1700" dirty="0">
                <a:latin typeface="Arial" panose="020B0604020202020204" pitchFamily="34" charset="0"/>
                <a:cs typeface="Arial" panose="020B0604020202020204" pitchFamily="34" charset="0"/>
              </a:rPr>
              <a:t>1.1) Comisiones Permanentes</a:t>
            </a:r>
          </a:p>
          <a:p>
            <a:pPr marL="457200" lvl="1" indent="0">
              <a:buNone/>
            </a:pPr>
            <a:r>
              <a:rPr lang="es-ES" sz="1700" dirty="0">
                <a:latin typeface="Arial" panose="020B0604020202020204" pitchFamily="34" charset="0"/>
                <a:cs typeface="Arial" panose="020B0604020202020204" pitchFamily="34" charset="0"/>
              </a:rPr>
              <a:t>1.2)Ministros de Estado, autorizados por Consejo Gabinete,</a:t>
            </a:r>
          </a:p>
          <a:p>
            <a:pPr marL="457200" lvl="1" indent="0">
              <a:buNone/>
            </a:pPr>
            <a:r>
              <a:rPr lang="es-ES" sz="1700" dirty="0">
                <a:latin typeface="Arial" panose="020B0604020202020204" pitchFamily="34" charset="0"/>
                <a:cs typeface="Arial" panose="020B0604020202020204" pitchFamily="34" charset="0"/>
              </a:rPr>
              <a:t>1.3) Corte Suprema, Procuradores, por códigos nacionales</a:t>
            </a:r>
          </a:p>
          <a:p>
            <a:pPr marL="457200" lvl="1" indent="0">
              <a:buNone/>
            </a:pPr>
            <a:r>
              <a:rPr lang="es-ES" sz="1700" dirty="0">
                <a:latin typeface="Arial" panose="020B0604020202020204" pitchFamily="34" charset="0"/>
                <a:cs typeface="Arial" panose="020B0604020202020204" pitchFamily="34" charset="0"/>
              </a:rPr>
              <a:t>1.4) Tribunal Electoral, materias de su competencia</a:t>
            </a:r>
          </a:p>
          <a:p>
            <a:pPr marL="0" indent="0">
              <a:buNone/>
            </a:pPr>
            <a:r>
              <a:rPr lang="es-ES" sz="2100" b="1" dirty="0">
                <a:latin typeface="Arial" panose="020B0604020202020204" pitchFamily="34" charset="0"/>
                <a:cs typeface="Arial" panose="020B0604020202020204" pitchFamily="34" charset="0"/>
              </a:rPr>
              <a:t>2) LEYES ORDINARIAS. Numerales 5,6 y17, Art.159 CN.</a:t>
            </a:r>
          </a:p>
          <a:p>
            <a:pPr marL="457200" lvl="1" indent="0">
              <a:buNone/>
            </a:pPr>
            <a:r>
              <a:rPr lang="es-ES" sz="1700" dirty="0">
                <a:latin typeface="Arial" panose="020B0604020202020204" pitchFamily="34" charset="0"/>
                <a:cs typeface="Arial" panose="020B0604020202020204" pitchFamily="34" charset="0"/>
              </a:rPr>
              <a:t>2.1) Cualquier Diputado</a:t>
            </a:r>
          </a:p>
          <a:p>
            <a:pPr marL="457200" lvl="1" indent="0">
              <a:buNone/>
            </a:pPr>
            <a:r>
              <a:rPr lang="es-ES" sz="1700" dirty="0">
                <a:latin typeface="Arial" panose="020B0604020202020204" pitchFamily="34" charset="0"/>
                <a:cs typeface="Arial" panose="020B0604020202020204" pitchFamily="34" charset="0"/>
              </a:rPr>
              <a:t>2.2) Ministros</a:t>
            </a:r>
          </a:p>
          <a:p>
            <a:pPr marL="457200" lvl="1" indent="0">
              <a:buNone/>
            </a:pPr>
            <a:r>
              <a:rPr lang="es-ES" sz="1700" dirty="0">
                <a:latin typeface="Arial" panose="020B0604020202020204" pitchFamily="34" charset="0"/>
                <a:cs typeface="Arial" panose="020B0604020202020204" pitchFamily="34" charset="0"/>
              </a:rPr>
              <a:t>2.3) Presidentes Consejos Provinciales</a:t>
            </a:r>
          </a:p>
        </p:txBody>
      </p:sp>
    </p:spTree>
    <p:extLst>
      <p:ext uri="{BB962C8B-B14F-4D97-AF65-F5344CB8AC3E}">
        <p14:creationId xmlns:p14="http://schemas.microsoft.com/office/powerpoint/2010/main" val="230057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A8322AD-7CB0-4BC2-8B80-5FA896C10FF1}"/>
              </a:ext>
            </a:extLst>
          </p:cNvPr>
          <p:cNvSpPr>
            <a:spLocks noGrp="1"/>
          </p:cNvSpPr>
          <p:nvPr>
            <p:ph type="title"/>
          </p:nvPr>
        </p:nvSpPr>
        <p:spPr>
          <a:xfrm>
            <a:off x="2438401" y="365126"/>
            <a:ext cx="3218688" cy="958850"/>
          </a:xfrm>
        </p:spPr>
        <p:txBody>
          <a:bodyPr>
            <a:normAutofit/>
          </a:bodyPr>
          <a:lstStyle/>
          <a:p>
            <a:pPr algn="ctr"/>
            <a:r>
              <a:rPr lang="es-ES" sz="2200" b="1" dirty="0">
                <a:latin typeface="Arial" panose="020B0604020202020204" pitchFamily="34" charset="0"/>
                <a:cs typeface="Arial" panose="020B0604020202020204" pitchFamily="34" charset="0"/>
              </a:rPr>
              <a:t>FORMACIÓN </a:t>
            </a:r>
            <a:br>
              <a:rPr lang="es-ES" sz="2200" b="1" dirty="0">
                <a:latin typeface="Arial" panose="020B0604020202020204" pitchFamily="34" charset="0"/>
                <a:cs typeface="Arial" panose="020B0604020202020204" pitchFamily="34" charset="0"/>
              </a:rPr>
            </a:br>
            <a:r>
              <a:rPr lang="es-ES" sz="2200" b="1" dirty="0">
                <a:latin typeface="Arial" panose="020B0604020202020204" pitchFamily="34" charset="0"/>
                <a:cs typeface="Arial" panose="020B0604020202020204" pitchFamily="34" charset="0"/>
              </a:rPr>
              <a:t>DE LA LEY</a:t>
            </a:r>
            <a:endParaRPr lang="es-PA" sz="22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 xmlns:a16="http://schemas.microsoft.com/office/drawing/2014/main" id="{C7C33F11-6C6C-42C3-A7B2-7743855878BB}"/>
              </a:ext>
            </a:extLst>
          </p:cNvPr>
          <p:cNvSpPr>
            <a:spLocks noGrp="1"/>
          </p:cNvSpPr>
          <p:nvPr>
            <p:ph idx="1"/>
          </p:nvPr>
        </p:nvSpPr>
        <p:spPr>
          <a:xfrm>
            <a:off x="2543175" y="2473326"/>
            <a:ext cx="7362825" cy="2279650"/>
          </a:xfrm>
          <a:solidFill>
            <a:schemeClr val="bg1"/>
          </a:solidFill>
          <a:ln>
            <a:solidFill>
              <a:schemeClr val="tx1"/>
            </a:solidFill>
          </a:ln>
          <a:effectLst>
            <a:outerShdw blurRad="50800" dist="38100" dir="2700000" algn="tl" rotWithShape="0">
              <a:prstClr val="black">
                <a:alpha val="40000"/>
              </a:prstClr>
            </a:outerShdw>
          </a:effectLst>
        </p:spPr>
        <p:txBody>
          <a:bodyPr>
            <a:normAutofit/>
          </a:bodyPr>
          <a:lstStyle/>
          <a:p>
            <a:pPr marL="0" indent="0">
              <a:buNone/>
            </a:pPr>
            <a:r>
              <a:rPr lang="es-ES" sz="1800" dirty="0">
                <a:latin typeface="Arial" panose="020B0604020202020204" pitchFamily="34" charset="0"/>
                <a:cs typeface="Arial" panose="020B0604020202020204" pitchFamily="34" charset="0"/>
              </a:rPr>
              <a:t>1. Publicación del Proyecto/ comisiones Permanentes, Ad Hoc</a:t>
            </a:r>
          </a:p>
          <a:p>
            <a:pPr marL="0" indent="0">
              <a:buNone/>
            </a:pPr>
            <a:r>
              <a:rPr lang="es-ES" sz="1800" dirty="0">
                <a:latin typeface="Arial" panose="020B0604020202020204" pitchFamily="34" charset="0"/>
                <a:cs typeface="Arial" panose="020B0604020202020204" pitchFamily="34" charset="0"/>
              </a:rPr>
              <a:t>2. Aprobación Primer Debate/ En las comisiones</a:t>
            </a:r>
          </a:p>
          <a:p>
            <a:pPr marL="0" indent="0">
              <a:buNone/>
            </a:pPr>
            <a:r>
              <a:rPr lang="es-ES" sz="1800" dirty="0">
                <a:latin typeface="Arial" panose="020B0604020202020204" pitchFamily="34" charset="0"/>
                <a:cs typeface="Arial" panose="020B0604020202020204" pitchFamily="34" charset="0"/>
              </a:rPr>
              <a:t>3. Aprobación Segundo Debate/ Mayoría absoluta/Pleno</a:t>
            </a:r>
          </a:p>
          <a:p>
            <a:pPr marL="0" indent="0">
              <a:buNone/>
            </a:pPr>
            <a:r>
              <a:rPr lang="es-ES" sz="1800" dirty="0">
                <a:latin typeface="Arial" panose="020B0604020202020204" pitchFamily="34" charset="0"/>
                <a:cs typeface="Arial" panose="020B0604020202020204" pitchFamily="34" charset="0"/>
              </a:rPr>
              <a:t>4. Aprobación Tercer Debate/Mayoría absoluta/ Pleno</a:t>
            </a:r>
          </a:p>
          <a:p>
            <a:pPr marL="0" indent="0">
              <a:buNone/>
            </a:pPr>
            <a:r>
              <a:rPr lang="es-ES" sz="1800" dirty="0">
                <a:latin typeface="Arial" panose="020B0604020202020204" pitchFamily="34" charset="0"/>
                <a:cs typeface="Arial" panose="020B0604020202020204" pitchFamily="34" charset="0"/>
              </a:rPr>
              <a:t>5. Sanción del Ejecutivo</a:t>
            </a:r>
          </a:p>
          <a:p>
            <a:pPr marL="0" indent="0">
              <a:buNone/>
            </a:pPr>
            <a:r>
              <a:rPr lang="es-ES" sz="1800" dirty="0">
                <a:latin typeface="Arial" panose="020B0604020202020204" pitchFamily="34" charset="0"/>
                <a:cs typeface="Arial" panose="020B0604020202020204" pitchFamily="34" charset="0"/>
              </a:rPr>
              <a:t>6. Promulgación</a:t>
            </a:r>
            <a:endParaRPr lang="es-P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95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E8E75846-68B4-4C1E-B586-00942D9C077C}"/>
              </a:ext>
            </a:extLst>
          </p:cNvPr>
          <p:cNvSpPr>
            <a:spLocks noGrp="1"/>
          </p:cNvSpPr>
          <p:nvPr>
            <p:ph type="title"/>
          </p:nvPr>
        </p:nvSpPr>
        <p:spPr>
          <a:xfrm>
            <a:off x="2790824" y="2303016"/>
            <a:ext cx="6610351" cy="2747268"/>
          </a:xfrm>
        </p:spPr>
        <p:txBody>
          <a:bodyPr>
            <a:normAutofit/>
          </a:bodyPr>
          <a:lstStyle/>
          <a:p>
            <a:pPr algn="ctr"/>
            <a:r>
              <a:rPr lang="es-MX" sz="2200" b="1" dirty="0">
                <a:latin typeface="Arial" panose="020B0604020202020204" pitchFamily="34" charset="0"/>
                <a:cs typeface="Arial" panose="020B0604020202020204" pitchFamily="34" charset="0"/>
              </a:rPr>
              <a:t>ANTECEDENTES DE LA SEGURIDAD SOCIAL</a:t>
            </a:r>
            <a:br>
              <a:rPr lang="es-MX"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
            </a:r>
            <a:br>
              <a:rPr lang="es-PA" sz="2200" b="1" dirty="0">
                <a:latin typeface="Arial" panose="020B0604020202020204" pitchFamily="34" charset="0"/>
                <a:cs typeface="Arial" panose="020B0604020202020204" pitchFamily="34" charset="0"/>
              </a:rPr>
            </a:br>
            <a:r>
              <a:rPr lang="es-PA" sz="2200" b="1" dirty="0">
                <a:latin typeface="Arial" panose="020B0604020202020204" pitchFamily="34" charset="0"/>
                <a:cs typeface="Arial" panose="020B0604020202020204" pitchFamily="34" charset="0"/>
              </a:rPr>
              <a:t>Magíster Javier Watts Valdés</a:t>
            </a:r>
            <a:endParaRPr lang="es-E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1677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TotalTime>
  <Words>2276</Words>
  <Application>Microsoft Office PowerPoint</Application>
  <PresentationFormat>Personalizado</PresentationFormat>
  <Paragraphs>229</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Otto Von Bismarck. </vt:lpstr>
      <vt:lpstr>LA FORMACIÓN  DE LA LEY  Magíster Crescencio Aguirre Ríos</vt:lpstr>
      <vt:lpstr>LA FORMACIÓN  DE LA LEY</vt:lpstr>
      <vt:lpstr>EL ACUERDO DE VOLUNTADES  “La política es el arte de lo posible, la ciencia de lo relativo.”</vt:lpstr>
      <vt:lpstr>TEMAS A TITULO DE EJEMPLO</vt:lpstr>
      <vt:lpstr>LA INICIATIVA LEGISLATIVA LAS LEYES SERÁN PROPUESTAS</vt:lpstr>
      <vt:lpstr>TIPOS DE LEYES LAS LEYES TIENEN SU ORIGEN EN LA ASAMBLEA NACIONAL</vt:lpstr>
      <vt:lpstr>FORMACIÓN  DE LA LEY</vt:lpstr>
      <vt:lpstr>ANTECEDENTES DE LA SEGURIDAD SOCIAL  Magíster Javier Watts Valdés</vt:lpstr>
      <vt:lpstr>SEGURIDAD SOCIAL</vt:lpstr>
      <vt:lpstr>Presentación de PowerPoint</vt:lpstr>
      <vt:lpstr>ANTECEDENTES INTERNACIONALES</vt:lpstr>
      <vt:lpstr>PRINCIPIOS Y VALORES </vt:lpstr>
      <vt:lpstr>ANTECEDENTES NACIONALES DE LA SEGURIDAD SOCIAL</vt:lpstr>
      <vt:lpstr>Presentación de PowerPoint</vt:lpstr>
      <vt:lpstr>Presentación de PowerPoint</vt:lpstr>
      <vt:lpstr>Presentación de PowerPoint</vt:lpstr>
      <vt:lpstr>Ley No. 51  del 27 de diciembre de 2005</vt:lpstr>
      <vt:lpstr>LA TÉCNICA LEGISLATIVA EN PANAMÁ  “Su importancia en la Formación de las Leyes”   Magíster Javier Mitre Bethancourt </vt:lpstr>
      <vt:lpstr>¿Por qué es importante la técnica legislativa?</vt:lpstr>
      <vt:lpstr>¿QUÉ ES LA TÉCNICA LEGISALTIVA?</vt:lpstr>
      <vt:lpstr> Resolución No. 27  de 18 marzo 2009  ASAMBLEA NACIONAL  </vt:lpstr>
      <vt:lpstr>Marco Jurídico de las Técnicas Legislativas  en Panamá. </vt:lpstr>
      <vt:lpstr>CONSTITUCIÓN POLÍTICA DE PANAMÁ</vt:lpstr>
      <vt:lpstr>  REGLAMENTO ORGÁNICO DEL RÉGIMEN INTERNO DE LA ASAMBLEA NACIONAL </vt:lpstr>
      <vt:lpstr>ART. 119.  Requisitos Básicos de la propuesta de Ley</vt:lpstr>
      <vt:lpstr>ART. 155. Derecho a proponer modificaciones y prohibición de materia extraña </vt:lpstr>
      <vt:lpstr>MANUAL DE TÉCNICA LEGISLATIVA </vt:lpstr>
      <vt:lpstr>MANUAL DE TÉCNICA LEGISLATIVA </vt:lpstr>
      <vt:lpstr>ASPECTOS GENERALES </vt:lpstr>
      <vt:lpstr>ESTRUCTURA DE LA LEY </vt:lpstr>
      <vt:lpstr>DIVISIÓN DE LA LEY </vt:lpstr>
      <vt:lpstr>ORDENACIÓN Y SISTEMÁTICA DE LA PARTE DISPOSITIVA</vt:lpstr>
      <vt:lpstr>LEYES MODIFICATIVAS </vt:lpstr>
      <vt:lpstr>AVANCES CONSTITUCIONALES EN MATERIA DE SEGURIDAD SOCIAL    Magíster Antonio Loaiza Batista</vt:lpstr>
      <vt:lpstr>AVANCES CONSTITUCIONALES EN MATERIA DE SEGURIDAD SOCIAL</vt:lpstr>
      <vt:lpstr>AVANCES CONSTITUCIONALES EN MATERIA DE SEGURIDAD SOCIAL</vt:lpstr>
      <vt:lpstr>AVANCES CONSTITUCIONALES EN MATERIA DE SEGURIDAD SOCIAL</vt:lpstr>
      <vt:lpstr>AVANCES CONSTITUCIONALES EN MATERIA DE SEGURIDAD SOCIAL</vt:lpstr>
      <vt:lpstr>AVANCES CONSTITUCIONALES EN MATERIA DE SEGURIDAD SOCIAL</vt:lpstr>
      <vt:lpstr>AVANCES CONSTITUCIONALES EN MATERIA DE SEGURIDAD SOCIAL</vt:lpstr>
      <vt:lpstr>AVANCES CONSTITUCIONALES EN MATERIA DE SEGURIDAD SOCIAL</vt:lpstr>
      <vt:lpstr>AVANCES CONSTITUCIONALES EN MATERIA DE SEGURIDAD SOCIAL</vt:lpstr>
      <vt:lpstr>AVANCES CONSTITUCIONALES EN MATERIA DE SEGURIDAD SOCIAL</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PARA LA CAJA DE SEGURO SOCIAL</dc:title>
  <dc:creator>Antonio Loaiza Batista</dc:creator>
  <cp:lastModifiedBy>Tony</cp:lastModifiedBy>
  <cp:revision>96</cp:revision>
  <dcterms:created xsi:type="dcterms:W3CDTF">2021-08-19T19:16:32Z</dcterms:created>
  <dcterms:modified xsi:type="dcterms:W3CDTF">2021-08-23T18:14:12Z</dcterms:modified>
</cp:coreProperties>
</file>